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Raleway"/>
      <p:regular r:id="rId25"/>
      <p:bold r:id="rId26"/>
      <p:italic r:id="rId27"/>
      <p:boldItalic r:id="rId28"/>
    </p:embeddedFont>
    <p:embeddedFont>
      <p:font typeface="Caveat"/>
      <p:regular r:id="rId29"/>
      <p:bold r:id="rId30"/>
    </p:embeddedFont>
    <p:embeddedFont>
      <p:font typeface="Righteous"/>
      <p:regular r:id="rId31"/>
    </p:embeddedFont>
    <p:embeddedFont>
      <p:font typeface="Blinker"/>
      <p:regular r:id="rId32"/>
      <p:bold r:id="rId33"/>
    </p:embeddedFont>
    <p:embeddedFont>
      <p:font typeface="Alegreya"/>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48652F-FF29-45B1-9403-17071B64FB25}">
  <a:tblStyle styleId="{5548652F-FF29-45B1-9403-17071B64FB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Caveat-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ighteous-regular.fntdata"/><Relationship Id="rId30" Type="http://schemas.openxmlformats.org/officeDocument/2006/relationships/font" Target="fonts/Caveat-bold.fntdata"/><Relationship Id="rId11" Type="http://schemas.openxmlformats.org/officeDocument/2006/relationships/slide" Target="slides/slide4.xml"/><Relationship Id="rId33" Type="http://schemas.openxmlformats.org/officeDocument/2006/relationships/font" Target="fonts/Blinker-bold.fntdata"/><Relationship Id="rId10" Type="http://schemas.openxmlformats.org/officeDocument/2006/relationships/slide" Target="slides/slide3.xml"/><Relationship Id="rId32" Type="http://schemas.openxmlformats.org/officeDocument/2006/relationships/font" Target="fonts/Blinker-regular.fntdata"/><Relationship Id="rId13" Type="http://schemas.openxmlformats.org/officeDocument/2006/relationships/slide" Target="slides/slide6.xml"/><Relationship Id="rId35" Type="http://schemas.openxmlformats.org/officeDocument/2006/relationships/font" Target="fonts/Alegreya-bold.fntdata"/><Relationship Id="rId12" Type="http://schemas.openxmlformats.org/officeDocument/2006/relationships/slide" Target="slides/slide5.xml"/><Relationship Id="rId34" Type="http://schemas.openxmlformats.org/officeDocument/2006/relationships/font" Target="fonts/Alegreya-regular.fntdata"/><Relationship Id="rId15" Type="http://schemas.openxmlformats.org/officeDocument/2006/relationships/slide" Target="slides/slide8.xml"/><Relationship Id="rId37" Type="http://schemas.openxmlformats.org/officeDocument/2006/relationships/font" Target="fonts/Alegreya-boldItalic.fntdata"/><Relationship Id="rId14" Type="http://schemas.openxmlformats.org/officeDocument/2006/relationships/slide" Target="slides/slide7.xml"/><Relationship Id="rId36" Type="http://schemas.openxmlformats.org/officeDocument/2006/relationships/font" Target="fonts/Alegreya-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6ebf4cc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6ebf4cc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6ebf4cc4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66ebf4cc4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b52b5b44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b52b5b44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b52b5b44b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b52b5b44b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b52b5b44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b52b5b44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66ebf4cc4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66ebf4cc4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8.4 Million unique users</a:t>
            </a:r>
            <a:endParaRPr/>
          </a:p>
          <a:p>
            <a:pPr indent="0" lvl="0" marL="0" rtl="0" algn="l">
              <a:spcBef>
                <a:spcPts val="0"/>
              </a:spcBef>
              <a:spcAft>
                <a:spcPts val="0"/>
              </a:spcAft>
              <a:buNone/>
            </a:pPr>
            <a:r>
              <a:rPr lang="en"/>
              <a:t>121 Million Pixels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b4e371f65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b4e371f65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b4e371f65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b4e371f65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66ebf4cc46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66ebf4cc46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6ebf4cc46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6ebf4cc46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5016360e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5016360e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5016360e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b5016360e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b5016360e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b5016360e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b5016360e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b5016360e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6ebf4cc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6ebf4cc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bar chart looks at user pixel placement frequency and as you can see 30 percent of users only placed 1 pixel and then declines steeply after that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b537ae271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b537ae271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pie chart of pixel placement frequency and we found that more than 50 percent of users put 5 or less pixels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6ebf4cc4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66ebf4cc4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hyperlink" Target="https://bit.ly/3A1uf1Q"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2593475" y="1550900"/>
            <a:ext cx="14250950" cy="4166950"/>
            <a:chOff x="-2593475" y="1550900"/>
            <a:chExt cx="14250950" cy="4166950"/>
          </a:xfrm>
        </p:grpSpPr>
        <p:pic>
          <p:nvPicPr>
            <p:cNvPr id="55" name="Google Shape;55;p14"/>
            <p:cNvPicPr preferRelativeResize="0"/>
            <p:nvPr/>
          </p:nvPicPr>
          <p:blipFill>
            <a:blip r:embed="rId2">
              <a:alphaModFix/>
            </a:blip>
            <a:stretch>
              <a:fillRect/>
            </a:stretch>
          </p:blipFill>
          <p:spPr>
            <a:xfrm flipH="1" rot="-5400000">
              <a:off x="-2593475" y="1550900"/>
              <a:ext cx="3306700" cy="3306700"/>
            </a:xfrm>
            <a:prstGeom prst="rect">
              <a:avLst/>
            </a:prstGeom>
            <a:noFill/>
            <a:ln>
              <a:noFill/>
            </a:ln>
          </p:spPr>
        </p:pic>
        <p:pic>
          <p:nvPicPr>
            <p:cNvPr id="56" name="Google Shape;56;p14"/>
            <p:cNvPicPr preferRelativeResize="0"/>
            <p:nvPr/>
          </p:nvPicPr>
          <p:blipFill>
            <a:blip r:embed="rId2">
              <a:alphaModFix/>
            </a:blip>
            <a:stretch>
              <a:fillRect/>
            </a:stretch>
          </p:blipFill>
          <p:spPr>
            <a:xfrm rot="5400000">
              <a:off x="8350775" y="2411150"/>
              <a:ext cx="3306700" cy="3306700"/>
            </a:xfrm>
            <a:prstGeom prst="rect">
              <a:avLst/>
            </a:prstGeom>
            <a:noFill/>
            <a:ln>
              <a:noFill/>
            </a:ln>
          </p:spPr>
        </p:pic>
      </p:grpSp>
      <p:grpSp>
        <p:nvGrpSpPr>
          <p:cNvPr id="57" name="Google Shape;57;p14"/>
          <p:cNvGrpSpPr/>
          <p:nvPr/>
        </p:nvGrpSpPr>
        <p:grpSpPr>
          <a:xfrm>
            <a:off x="499875" y="-1978375"/>
            <a:ext cx="5286725" cy="9011575"/>
            <a:chOff x="499875" y="-1978375"/>
            <a:chExt cx="5286725" cy="9011575"/>
          </a:xfrm>
        </p:grpSpPr>
        <p:pic>
          <p:nvPicPr>
            <p:cNvPr id="58" name="Google Shape;58;p14"/>
            <p:cNvPicPr preferRelativeResize="0"/>
            <p:nvPr/>
          </p:nvPicPr>
          <p:blipFill>
            <a:blip r:embed="rId3">
              <a:alphaModFix/>
            </a:blip>
            <a:stretch>
              <a:fillRect/>
            </a:stretch>
          </p:blipFill>
          <p:spPr>
            <a:xfrm>
              <a:off x="3357400" y="4604000"/>
              <a:ext cx="2429200" cy="2429200"/>
            </a:xfrm>
            <a:prstGeom prst="rect">
              <a:avLst/>
            </a:prstGeom>
            <a:noFill/>
            <a:ln>
              <a:noFill/>
            </a:ln>
          </p:spPr>
        </p:pic>
        <p:pic>
          <p:nvPicPr>
            <p:cNvPr id="59" name="Google Shape;59;p14"/>
            <p:cNvPicPr preferRelativeResize="0"/>
            <p:nvPr/>
          </p:nvPicPr>
          <p:blipFill>
            <a:blip r:embed="rId3">
              <a:alphaModFix/>
            </a:blip>
            <a:stretch>
              <a:fillRect/>
            </a:stretch>
          </p:blipFill>
          <p:spPr>
            <a:xfrm>
              <a:off x="499875" y="-1978375"/>
              <a:ext cx="2429200" cy="2429200"/>
            </a:xfrm>
            <a:prstGeom prst="rect">
              <a:avLst/>
            </a:prstGeom>
            <a:noFill/>
            <a:ln>
              <a:noFill/>
            </a:ln>
          </p:spPr>
        </p:pic>
      </p:grpSp>
      <p:grpSp>
        <p:nvGrpSpPr>
          <p:cNvPr id="60" name="Google Shape;60;p14"/>
          <p:cNvGrpSpPr/>
          <p:nvPr/>
        </p:nvGrpSpPr>
        <p:grpSpPr>
          <a:xfrm>
            <a:off x="-753450" y="1615925"/>
            <a:ext cx="12008875" cy="5832425"/>
            <a:chOff x="-753450" y="1615925"/>
            <a:chExt cx="12008875" cy="5832425"/>
          </a:xfrm>
        </p:grpSpPr>
        <p:pic>
          <p:nvPicPr>
            <p:cNvPr id="61" name="Google Shape;61;p14"/>
            <p:cNvPicPr preferRelativeResize="0"/>
            <p:nvPr/>
          </p:nvPicPr>
          <p:blipFill>
            <a:blip r:embed="rId4">
              <a:alphaModFix/>
            </a:blip>
            <a:stretch>
              <a:fillRect/>
            </a:stretch>
          </p:blipFill>
          <p:spPr>
            <a:xfrm>
              <a:off x="8568725" y="1615925"/>
              <a:ext cx="2686700" cy="2686700"/>
            </a:xfrm>
            <a:prstGeom prst="rect">
              <a:avLst/>
            </a:prstGeom>
            <a:noFill/>
            <a:ln>
              <a:noFill/>
            </a:ln>
          </p:spPr>
        </p:pic>
        <p:pic>
          <p:nvPicPr>
            <p:cNvPr id="62" name="Google Shape;62;p14"/>
            <p:cNvPicPr preferRelativeResize="0"/>
            <p:nvPr/>
          </p:nvPicPr>
          <p:blipFill>
            <a:blip r:embed="rId4">
              <a:alphaModFix/>
            </a:blip>
            <a:stretch>
              <a:fillRect/>
            </a:stretch>
          </p:blipFill>
          <p:spPr>
            <a:xfrm rot="5400000">
              <a:off x="-753450" y="4761650"/>
              <a:ext cx="2686700" cy="2686700"/>
            </a:xfrm>
            <a:prstGeom prst="rect">
              <a:avLst/>
            </a:prstGeom>
            <a:noFill/>
            <a:ln>
              <a:noFill/>
            </a:ln>
          </p:spPr>
        </p:pic>
      </p:grpSp>
      <p:grpSp>
        <p:nvGrpSpPr>
          <p:cNvPr id="63" name="Google Shape;63;p14"/>
          <p:cNvGrpSpPr/>
          <p:nvPr/>
        </p:nvGrpSpPr>
        <p:grpSpPr>
          <a:xfrm>
            <a:off x="-1867575" y="-2270900"/>
            <a:ext cx="8704050" cy="5163225"/>
            <a:chOff x="-1867575" y="-2270900"/>
            <a:chExt cx="8704050" cy="5163225"/>
          </a:xfrm>
        </p:grpSpPr>
        <p:pic>
          <p:nvPicPr>
            <p:cNvPr id="64" name="Google Shape;64;p14"/>
            <p:cNvPicPr preferRelativeResize="0"/>
            <p:nvPr/>
          </p:nvPicPr>
          <p:blipFill>
            <a:blip r:embed="rId5">
              <a:alphaModFix/>
            </a:blip>
            <a:stretch>
              <a:fillRect/>
            </a:stretch>
          </p:blipFill>
          <p:spPr>
            <a:xfrm>
              <a:off x="3944150" y="-2270900"/>
              <a:ext cx="2892325" cy="2892325"/>
            </a:xfrm>
            <a:prstGeom prst="rect">
              <a:avLst/>
            </a:prstGeom>
            <a:noFill/>
            <a:ln>
              <a:noFill/>
            </a:ln>
          </p:spPr>
        </p:pic>
        <p:pic>
          <p:nvPicPr>
            <p:cNvPr id="65" name="Google Shape;65;p14"/>
            <p:cNvPicPr preferRelativeResize="0"/>
            <p:nvPr/>
          </p:nvPicPr>
          <p:blipFill>
            <a:blip r:embed="rId5">
              <a:alphaModFix/>
            </a:blip>
            <a:stretch>
              <a:fillRect/>
            </a:stretch>
          </p:blipFill>
          <p:spPr>
            <a:xfrm>
              <a:off x="-1867575" y="0"/>
              <a:ext cx="2892325" cy="2892325"/>
            </a:xfrm>
            <a:prstGeom prst="rect">
              <a:avLst/>
            </a:prstGeom>
            <a:noFill/>
            <a:ln>
              <a:noFill/>
            </a:ln>
          </p:spPr>
        </p:pic>
      </p:grpSp>
      <p:sp>
        <p:nvSpPr>
          <p:cNvPr id="66" name="Google Shape;66;p14"/>
          <p:cNvSpPr txBox="1"/>
          <p:nvPr>
            <p:ph type="ctrTitle"/>
          </p:nvPr>
        </p:nvSpPr>
        <p:spPr>
          <a:xfrm>
            <a:off x="1396950" y="1264750"/>
            <a:ext cx="6350100" cy="161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191919"/>
              </a:buClr>
              <a:buSzPts val="5200"/>
              <a:buNone/>
              <a:defRPr sz="5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67" name="Google Shape;67;p14"/>
          <p:cNvSpPr txBox="1"/>
          <p:nvPr>
            <p:ph idx="1" type="subTitle"/>
          </p:nvPr>
        </p:nvSpPr>
        <p:spPr>
          <a:xfrm>
            <a:off x="2307675" y="3042375"/>
            <a:ext cx="45288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5"/>
          <p:cNvSpPr txBox="1"/>
          <p:nvPr>
            <p:ph type="title"/>
          </p:nvPr>
        </p:nvSpPr>
        <p:spPr>
          <a:xfrm>
            <a:off x="2257350" y="2403800"/>
            <a:ext cx="46293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5"/>
          <p:cNvSpPr txBox="1"/>
          <p:nvPr>
            <p:ph hasCustomPrompt="1" idx="2" type="title"/>
          </p:nvPr>
        </p:nvSpPr>
        <p:spPr>
          <a:xfrm>
            <a:off x="3905700" y="1530875"/>
            <a:ext cx="1332600" cy="841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 name="Shape 71"/>
        <p:cNvGrpSpPr/>
        <p:nvPr/>
      </p:nvGrpSpPr>
      <p:grpSpPr>
        <a:xfrm>
          <a:off x="0" y="0"/>
          <a:ext cx="0" cy="0"/>
          <a:chOff x="0" y="0"/>
          <a:chExt cx="0" cy="0"/>
        </a:xfrm>
      </p:grpSpPr>
      <p:grpSp>
        <p:nvGrpSpPr>
          <p:cNvPr id="72" name="Google Shape;72;p16"/>
          <p:cNvGrpSpPr/>
          <p:nvPr/>
        </p:nvGrpSpPr>
        <p:grpSpPr>
          <a:xfrm>
            <a:off x="-2423925" y="-1027950"/>
            <a:ext cx="14213750" cy="8093263"/>
            <a:chOff x="-2423925" y="-1027950"/>
            <a:chExt cx="14213750" cy="8093263"/>
          </a:xfrm>
        </p:grpSpPr>
        <p:pic>
          <p:nvPicPr>
            <p:cNvPr id="73" name="Google Shape;73;p16"/>
            <p:cNvPicPr preferRelativeResize="0"/>
            <p:nvPr/>
          </p:nvPicPr>
          <p:blipFill>
            <a:blip r:embed="rId2">
              <a:alphaModFix/>
            </a:blip>
            <a:stretch>
              <a:fillRect/>
            </a:stretch>
          </p:blipFill>
          <p:spPr>
            <a:xfrm rot="-5400000">
              <a:off x="8424000" y="-1027950"/>
              <a:ext cx="3365825" cy="3365825"/>
            </a:xfrm>
            <a:prstGeom prst="rect">
              <a:avLst/>
            </a:prstGeom>
            <a:noFill/>
            <a:ln>
              <a:noFill/>
            </a:ln>
          </p:spPr>
        </p:pic>
        <p:pic>
          <p:nvPicPr>
            <p:cNvPr id="74" name="Google Shape;74;p16"/>
            <p:cNvPicPr preferRelativeResize="0"/>
            <p:nvPr/>
          </p:nvPicPr>
          <p:blipFill>
            <a:blip r:embed="rId2">
              <a:alphaModFix/>
            </a:blip>
            <a:stretch>
              <a:fillRect/>
            </a:stretch>
          </p:blipFill>
          <p:spPr>
            <a:xfrm rot="-5400000">
              <a:off x="-2423925" y="3699488"/>
              <a:ext cx="3365825" cy="3365825"/>
            </a:xfrm>
            <a:prstGeom prst="rect">
              <a:avLst/>
            </a:prstGeom>
            <a:noFill/>
            <a:ln>
              <a:noFill/>
            </a:ln>
          </p:spPr>
        </p:pic>
      </p:grpSp>
      <p:grpSp>
        <p:nvGrpSpPr>
          <p:cNvPr id="75" name="Google Shape;75;p16"/>
          <p:cNvGrpSpPr/>
          <p:nvPr/>
        </p:nvGrpSpPr>
        <p:grpSpPr>
          <a:xfrm>
            <a:off x="-2384500" y="539500"/>
            <a:ext cx="13876400" cy="4392500"/>
            <a:chOff x="-2384500" y="539500"/>
            <a:chExt cx="13876400" cy="4392500"/>
          </a:xfrm>
        </p:grpSpPr>
        <p:pic>
          <p:nvPicPr>
            <p:cNvPr id="76" name="Google Shape;76;p16"/>
            <p:cNvPicPr preferRelativeResize="0"/>
            <p:nvPr/>
          </p:nvPicPr>
          <p:blipFill>
            <a:blip r:embed="rId3">
              <a:alphaModFix/>
            </a:blip>
            <a:stretch>
              <a:fillRect/>
            </a:stretch>
          </p:blipFill>
          <p:spPr>
            <a:xfrm rot="5400000">
              <a:off x="-2384500" y="2039675"/>
              <a:ext cx="2892325" cy="2892325"/>
            </a:xfrm>
            <a:prstGeom prst="rect">
              <a:avLst/>
            </a:prstGeom>
            <a:noFill/>
            <a:ln>
              <a:noFill/>
            </a:ln>
          </p:spPr>
        </p:pic>
        <p:pic>
          <p:nvPicPr>
            <p:cNvPr id="77" name="Google Shape;77;p16"/>
            <p:cNvPicPr preferRelativeResize="0"/>
            <p:nvPr/>
          </p:nvPicPr>
          <p:blipFill>
            <a:blip r:embed="rId4">
              <a:alphaModFix/>
            </a:blip>
            <a:stretch>
              <a:fillRect/>
            </a:stretch>
          </p:blipFill>
          <p:spPr>
            <a:xfrm>
              <a:off x="8805200" y="539500"/>
              <a:ext cx="2686700" cy="2686700"/>
            </a:xfrm>
            <a:prstGeom prst="rect">
              <a:avLst/>
            </a:prstGeom>
            <a:noFill/>
            <a:ln>
              <a:noFill/>
            </a:ln>
          </p:spPr>
        </p:pic>
      </p:grpSp>
      <p:grpSp>
        <p:nvGrpSpPr>
          <p:cNvPr id="78" name="Google Shape;78;p16"/>
          <p:cNvGrpSpPr/>
          <p:nvPr/>
        </p:nvGrpSpPr>
        <p:grpSpPr>
          <a:xfrm>
            <a:off x="-2090400" y="-675100"/>
            <a:ext cx="10941400" cy="7836400"/>
            <a:chOff x="-2090400" y="-675100"/>
            <a:chExt cx="10941400" cy="7836400"/>
          </a:xfrm>
        </p:grpSpPr>
        <p:pic>
          <p:nvPicPr>
            <p:cNvPr id="79" name="Google Shape;79;p16"/>
            <p:cNvPicPr preferRelativeResize="0"/>
            <p:nvPr/>
          </p:nvPicPr>
          <p:blipFill>
            <a:blip r:embed="rId5">
              <a:alphaModFix/>
            </a:blip>
            <a:stretch>
              <a:fillRect/>
            </a:stretch>
          </p:blipFill>
          <p:spPr>
            <a:xfrm rot="10800000">
              <a:off x="6421800" y="4732100"/>
              <a:ext cx="2429200" cy="2429200"/>
            </a:xfrm>
            <a:prstGeom prst="rect">
              <a:avLst/>
            </a:prstGeom>
            <a:noFill/>
            <a:ln>
              <a:noFill/>
            </a:ln>
          </p:spPr>
        </p:pic>
        <p:pic>
          <p:nvPicPr>
            <p:cNvPr id="80" name="Google Shape;80;p16"/>
            <p:cNvPicPr preferRelativeResize="0"/>
            <p:nvPr/>
          </p:nvPicPr>
          <p:blipFill>
            <a:blip r:embed="rId5">
              <a:alphaModFix/>
            </a:blip>
            <a:stretch>
              <a:fillRect/>
            </a:stretch>
          </p:blipFill>
          <p:spPr>
            <a:xfrm rot="10800000">
              <a:off x="-2090400" y="-675100"/>
              <a:ext cx="2429200" cy="2429200"/>
            </a:xfrm>
            <a:prstGeom prst="rect">
              <a:avLst/>
            </a:prstGeom>
            <a:noFill/>
            <a:ln>
              <a:noFill/>
            </a:ln>
          </p:spPr>
        </p:pic>
      </p:grpSp>
      <p:sp>
        <p:nvSpPr>
          <p:cNvPr id="81" name="Google Shape;8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 name="Google Shape;82;p16"/>
          <p:cNvSpPr txBox="1"/>
          <p:nvPr>
            <p:ph idx="1" type="body"/>
          </p:nvPr>
        </p:nvSpPr>
        <p:spPr>
          <a:xfrm>
            <a:off x="720000" y="1139551"/>
            <a:ext cx="7704000" cy="3990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 name="Shape 83"/>
        <p:cNvGrpSpPr/>
        <p:nvPr/>
      </p:nvGrpSpPr>
      <p:grpSpPr>
        <a:xfrm>
          <a:off x="0" y="0"/>
          <a:ext cx="0" cy="0"/>
          <a:chOff x="0" y="0"/>
          <a:chExt cx="0" cy="0"/>
        </a:xfrm>
      </p:grpSpPr>
      <p:grpSp>
        <p:nvGrpSpPr>
          <p:cNvPr id="84" name="Google Shape;84;p17"/>
          <p:cNvGrpSpPr/>
          <p:nvPr/>
        </p:nvGrpSpPr>
        <p:grpSpPr>
          <a:xfrm>
            <a:off x="-3317650" y="-649650"/>
            <a:ext cx="15118238" cy="8185875"/>
            <a:chOff x="-3317650" y="-649650"/>
            <a:chExt cx="15118238" cy="8185875"/>
          </a:xfrm>
        </p:grpSpPr>
        <p:pic>
          <p:nvPicPr>
            <p:cNvPr id="85" name="Google Shape;85;p17"/>
            <p:cNvPicPr preferRelativeResize="0"/>
            <p:nvPr/>
          </p:nvPicPr>
          <p:blipFill>
            <a:blip r:embed="rId2">
              <a:alphaModFix/>
            </a:blip>
            <a:stretch>
              <a:fillRect/>
            </a:stretch>
          </p:blipFill>
          <p:spPr>
            <a:xfrm rot="10800000">
              <a:off x="8493888" y="2555100"/>
              <a:ext cx="3306700" cy="3306700"/>
            </a:xfrm>
            <a:prstGeom prst="rect">
              <a:avLst/>
            </a:prstGeom>
            <a:noFill/>
            <a:ln>
              <a:noFill/>
            </a:ln>
          </p:spPr>
        </p:pic>
        <p:pic>
          <p:nvPicPr>
            <p:cNvPr id="86" name="Google Shape;86;p17"/>
            <p:cNvPicPr preferRelativeResize="0"/>
            <p:nvPr/>
          </p:nvPicPr>
          <p:blipFill>
            <a:blip r:embed="rId2">
              <a:alphaModFix/>
            </a:blip>
            <a:stretch>
              <a:fillRect/>
            </a:stretch>
          </p:blipFill>
          <p:spPr>
            <a:xfrm flipH="1">
              <a:off x="-3317650" y="-649650"/>
              <a:ext cx="4148250" cy="4148250"/>
            </a:xfrm>
            <a:prstGeom prst="rect">
              <a:avLst/>
            </a:prstGeom>
            <a:noFill/>
            <a:ln>
              <a:noFill/>
            </a:ln>
          </p:spPr>
        </p:pic>
        <p:pic>
          <p:nvPicPr>
            <p:cNvPr id="87" name="Google Shape;87;p17"/>
            <p:cNvPicPr preferRelativeResize="0"/>
            <p:nvPr/>
          </p:nvPicPr>
          <p:blipFill>
            <a:blip r:embed="rId2">
              <a:alphaModFix/>
            </a:blip>
            <a:stretch>
              <a:fillRect/>
            </a:stretch>
          </p:blipFill>
          <p:spPr>
            <a:xfrm rot="10800000">
              <a:off x="-1337337" y="4229525"/>
              <a:ext cx="3306700" cy="3306700"/>
            </a:xfrm>
            <a:prstGeom prst="rect">
              <a:avLst/>
            </a:prstGeom>
            <a:noFill/>
            <a:ln>
              <a:noFill/>
            </a:ln>
          </p:spPr>
        </p:pic>
      </p:grpSp>
      <p:grpSp>
        <p:nvGrpSpPr>
          <p:cNvPr id="88" name="Google Shape;88;p17"/>
          <p:cNvGrpSpPr/>
          <p:nvPr/>
        </p:nvGrpSpPr>
        <p:grpSpPr>
          <a:xfrm>
            <a:off x="-2874025" y="928863"/>
            <a:ext cx="13737688" cy="5604113"/>
            <a:chOff x="-2874025" y="928863"/>
            <a:chExt cx="13737688" cy="5604113"/>
          </a:xfrm>
        </p:grpSpPr>
        <p:pic>
          <p:nvPicPr>
            <p:cNvPr id="89" name="Google Shape;89;p17"/>
            <p:cNvPicPr preferRelativeResize="0"/>
            <p:nvPr/>
          </p:nvPicPr>
          <p:blipFill>
            <a:blip r:embed="rId3">
              <a:alphaModFix/>
            </a:blip>
            <a:stretch>
              <a:fillRect/>
            </a:stretch>
          </p:blipFill>
          <p:spPr>
            <a:xfrm rot="5400000">
              <a:off x="7971338" y="3640650"/>
              <a:ext cx="2892325" cy="2892325"/>
            </a:xfrm>
            <a:prstGeom prst="rect">
              <a:avLst/>
            </a:prstGeom>
            <a:noFill/>
            <a:ln>
              <a:noFill/>
            </a:ln>
          </p:spPr>
        </p:pic>
        <p:pic>
          <p:nvPicPr>
            <p:cNvPr id="90" name="Google Shape;90;p17"/>
            <p:cNvPicPr preferRelativeResize="0"/>
            <p:nvPr/>
          </p:nvPicPr>
          <p:blipFill>
            <a:blip r:embed="rId4">
              <a:alphaModFix/>
            </a:blip>
            <a:stretch>
              <a:fillRect/>
            </a:stretch>
          </p:blipFill>
          <p:spPr>
            <a:xfrm rot="5400000">
              <a:off x="-2874025" y="928863"/>
              <a:ext cx="3389525" cy="3389525"/>
            </a:xfrm>
            <a:prstGeom prst="rect">
              <a:avLst/>
            </a:prstGeom>
            <a:noFill/>
            <a:ln>
              <a:noFill/>
            </a:ln>
          </p:spPr>
        </p:pic>
      </p:grpSp>
      <p:grpSp>
        <p:nvGrpSpPr>
          <p:cNvPr id="91" name="Google Shape;91;p17"/>
          <p:cNvGrpSpPr/>
          <p:nvPr/>
        </p:nvGrpSpPr>
        <p:grpSpPr>
          <a:xfrm>
            <a:off x="3151788" y="-402500"/>
            <a:ext cx="8317125" cy="7846925"/>
            <a:chOff x="3151788" y="-402500"/>
            <a:chExt cx="8317125" cy="7846925"/>
          </a:xfrm>
        </p:grpSpPr>
        <p:pic>
          <p:nvPicPr>
            <p:cNvPr id="92" name="Google Shape;92;p17"/>
            <p:cNvPicPr preferRelativeResize="0"/>
            <p:nvPr/>
          </p:nvPicPr>
          <p:blipFill>
            <a:blip r:embed="rId5">
              <a:alphaModFix/>
            </a:blip>
            <a:stretch>
              <a:fillRect/>
            </a:stretch>
          </p:blipFill>
          <p:spPr>
            <a:xfrm rot="10800000">
              <a:off x="3151788" y="4604000"/>
              <a:ext cx="2840425" cy="2840425"/>
            </a:xfrm>
            <a:prstGeom prst="rect">
              <a:avLst/>
            </a:prstGeom>
            <a:noFill/>
            <a:ln>
              <a:noFill/>
            </a:ln>
          </p:spPr>
        </p:pic>
        <p:pic>
          <p:nvPicPr>
            <p:cNvPr id="93" name="Google Shape;93;p17"/>
            <p:cNvPicPr preferRelativeResize="0"/>
            <p:nvPr/>
          </p:nvPicPr>
          <p:blipFill>
            <a:blip r:embed="rId5">
              <a:alphaModFix/>
            </a:blip>
            <a:stretch>
              <a:fillRect/>
            </a:stretch>
          </p:blipFill>
          <p:spPr>
            <a:xfrm rot="10800000">
              <a:off x="8628488" y="-402500"/>
              <a:ext cx="2840425" cy="2840425"/>
            </a:xfrm>
            <a:prstGeom prst="rect">
              <a:avLst/>
            </a:prstGeom>
            <a:noFill/>
            <a:ln>
              <a:noFill/>
            </a:ln>
          </p:spPr>
        </p:pic>
      </p:grpSp>
      <p:sp>
        <p:nvSpPr>
          <p:cNvPr id="94" name="Google Shape;9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7"/>
          <p:cNvSpPr txBox="1"/>
          <p:nvPr>
            <p:ph idx="1" type="subTitle"/>
          </p:nvPr>
        </p:nvSpPr>
        <p:spPr>
          <a:xfrm>
            <a:off x="4923249" y="2801425"/>
            <a:ext cx="2505600" cy="16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7"/>
          <p:cNvSpPr txBox="1"/>
          <p:nvPr>
            <p:ph idx="2" type="subTitle"/>
          </p:nvPr>
        </p:nvSpPr>
        <p:spPr>
          <a:xfrm>
            <a:off x="1715375" y="2801425"/>
            <a:ext cx="2505600" cy="169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7" name="Google Shape;97;p17"/>
          <p:cNvSpPr txBox="1"/>
          <p:nvPr>
            <p:ph idx="3" type="subTitle"/>
          </p:nvPr>
        </p:nvSpPr>
        <p:spPr>
          <a:xfrm>
            <a:off x="1715375" y="2384524"/>
            <a:ext cx="2505600" cy="47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8" name="Google Shape;98;p17"/>
          <p:cNvSpPr txBox="1"/>
          <p:nvPr>
            <p:ph idx="4" type="subTitle"/>
          </p:nvPr>
        </p:nvSpPr>
        <p:spPr>
          <a:xfrm>
            <a:off x="4923250" y="2384524"/>
            <a:ext cx="2505600" cy="478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18"/>
          <p:cNvGrpSpPr/>
          <p:nvPr/>
        </p:nvGrpSpPr>
        <p:grpSpPr>
          <a:xfrm>
            <a:off x="-2798075" y="45288"/>
            <a:ext cx="12966850" cy="7763075"/>
            <a:chOff x="-2798075" y="45288"/>
            <a:chExt cx="12966850" cy="7763075"/>
          </a:xfrm>
        </p:grpSpPr>
        <p:pic>
          <p:nvPicPr>
            <p:cNvPr id="101" name="Google Shape;101;p18"/>
            <p:cNvPicPr preferRelativeResize="0"/>
            <p:nvPr/>
          </p:nvPicPr>
          <p:blipFill>
            <a:blip r:embed="rId2">
              <a:alphaModFix/>
            </a:blip>
            <a:stretch>
              <a:fillRect/>
            </a:stretch>
          </p:blipFill>
          <p:spPr>
            <a:xfrm rot="10800000">
              <a:off x="6862075" y="4501663"/>
              <a:ext cx="3306700" cy="3306700"/>
            </a:xfrm>
            <a:prstGeom prst="rect">
              <a:avLst/>
            </a:prstGeom>
            <a:noFill/>
            <a:ln>
              <a:noFill/>
            </a:ln>
          </p:spPr>
        </p:pic>
        <p:pic>
          <p:nvPicPr>
            <p:cNvPr id="102" name="Google Shape;102;p18"/>
            <p:cNvPicPr preferRelativeResize="0"/>
            <p:nvPr/>
          </p:nvPicPr>
          <p:blipFill>
            <a:blip r:embed="rId2">
              <a:alphaModFix/>
            </a:blip>
            <a:stretch>
              <a:fillRect/>
            </a:stretch>
          </p:blipFill>
          <p:spPr>
            <a:xfrm rot="-5400000">
              <a:off x="-2798075" y="45288"/>
              <a:ext cx="3306700" cy="3306700"/>
            </a:xfrm>
            <a:prstGeom prst="rect">
              <a:avLst/>
            </a:prstGeom>
            <a:noFill/>
            <a:ln>
              <a:noFill/>
            </a:ln>
          </p:spPr>
        </p:pic>
      </p:grpSp>
      <p:pic>
        <p:nvPicPr>
          <p:cNvPr id="103" name="Google Shape;103;p18"/>
          <p:cNvPicPr preferRelativeResize="0"/>
          <p:nvPr/>
        </p:nvPicPr>
        <p:blipFill>
          <a:blip r:embed="rId3">
            <a:alphaModFix/>
          </a:blip>
          <a:stretch>
            <a:fillRect/>
          </a:stretch>
        </p:blipFill>
        <p:spPr>
          <a:xfrm rot="-5400000">
            <a:off x="-2525050" y="3680450"/>
            <a:ext cx="3549850" cy="3549850"/>
          </a:xfrm>
          <a:prstGeom prst="rect">
            <a:avLst/>
          </a:prstGeom>
          <a:noFill/>
          <a:ln>
            <a:noFill/>
          </a:ln>
        </p:spPr>
      </p:pic>
      <p:pic>
        <p:nvPicPr>
          <p:cNvPr id="104" name="Google Shape;104;p18"/>
          <p:cNvPicPr preferRelativeResize="0"/>
          <p:nvPr/>
        </p:nvPicPr>
        <p:blipFill>
          <a:blip r:embed="rId4">
            <a:alphaModFix/>
          </a:blip>
          <a:stretch>
            <a:fillRect/>
          </a:stretch>
        </p:blipFill>
        <p:spPr>
          <a:xfrm rot="10800000">
            <a:off x="8635363" y="-216125"/>
            <a:ext cx="2894475" cy="2894475"/>
          </a:xfrm>
          <a:prstGeom prst="rect">
            <a:avLst/>
          </a:prstGeom>
          <a:noFill/>
          <a:ln>
            <a:noFill/>
          </a:ln>
        </p:spPr>
      </p:pic>
      <p:pic>
        <p:nvPicPr>
          <p:cNvPr id="105" name="Google Shape;105;p18"/>
          <p:cNvPicPr preferRelativeResize="0"/>
          <p:nvPr/>
        </p:nvPicPr>
        <p:blipFill>
          <a:blip r:embed="rId5">
            <a:alphaModFix/>
          </a:blip>
          <a:stretch>
            <a:fillRect/>
          </a:stretch>
        </p:blipFill>
        <p:spPr>
          <a:xfrm rot="5400000">
            <a:off x="6194100" y="4811675"/>
            <a:ext cx="2686700" cy="2686700"/>
          </a:xfrm>
          <a:prstGeom prst="rect">
            <a:avLst/>
          </a:prstGeom>
          <a:noFill/>
          <a:ln>
            <a:noFill/>
          </a:ln>
        </p:spPr>
      </p:pic>
      <p:sp>
        <p:nvSpPr>
          <p:cNvPr id="106" name="Google Shape;10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2">
            <a:alphaModFix/>
          </a:blip>
          <a:stretch>
            <a:fillRect/>
          </a:stretch>
        </p:blipFill>
        <p:spPr>
          <a:xfrm rot="10800000">
            <a:off x="184550" y="4732100"/>
            <a:ext cx="2429200" cy="2429200"/>
          </a:xfrm>
          <a:prstGeom prst="rect">
            <a:avLst/>
          </a:prstGeom>
          <a:noFill/>
          <a:ln>
            <a:noFill/>
          </a:ln>
        </p:spPr>
      </p:pic>
      <p:pic>
        <p:nvPicPr>
          <p:cNvPr id="109" name="Google Shape;109;p19"/>
          <p:cNvPicPr preferRelativeResize="0"/>
          <p:nvPr/>
        </p:nvPicPr>
        <p:blipFill>
          <a:blip r:embed="rId3">
            <a:alphaModFix/>
          </a:blip>
          <a:stretch>
            <a:fillRect/>
          </a:stretch>
        </p:blipFill>
        <p:spPr>
          <a:xfrm rot="5400000">
            <a:off x="4355163" y="-2474275"/>
            <a:ext cx="2892325" cy="2892325"/>
          </a:xfrm>
          <a:prstGeom prst="rect">
            <a:avLst/>
          </a:prstGeom>
          <a:noFill/>
          <a:ln>
            <a:noFill/>
          </a:ln>
        </p:spPr>
      </p:pic>
      <p:sp>
        <p:nvSpPr>
          <p:cNvPr id="110" name="Google Shape;110;p19"/>
          <p:cNvSpPr txBox="1"/>
          <p:nvPr>
            <p:ph idx="1" type="subTitle"/>
          </p:nvPr>
        </p:nvSpPr>
        <p:spPr>
          <a:xfrm>
            <a:off x="811975" y="1878225"/>
            <a:ext cx="3410700" cy="1974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1" name="Google Shape;111;p19"/>
          <p:cNvSpPr txBox="1"/>
          <p:nvPr>
            <p:ph type="title"/>
          </p:nvPr>
        </p:nvSpPr>
        <p:spPr>
          <a:xfrm>
            <a:off x="811975" y="79975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19"/>
          <p:cNvSpPr/>
          <p:nvPr>
            <p:ph idx="2" type="pic"/>
          </p:nvPr>
        </p:nvSpPr>
        <p:spPr>
          <a:xfrm>
            <a:off x="4976000" y="1310550"/>
            <a:ext cx="2873100" cy="2837700"/>
          </a:xfrm>
          <a:prstGeom prst="octagon">
            <a:avLst>
              <a:gd fmla="val 29289" name="adj"/>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2">
            <a:alphaModFix/>
          </a:blip>
          <a:stretch>
            <a:fillRect/>
          </a:stretch>
        </p:blipFill>
        <p:spPr>
          <a:xfrm rot="10800000">
            <a:off x="-1536700" y="3162300"/>
            <a:ext cx="3549850" cy="3549850"/>
          </a:xfrm>
          <a:prstGeom prst="rect">
            <a:avLst/>
          </a:prstGeom>
          <a:noFill/>
          <a:ln>
            <a:noFill/>
          </a:ln>
        </p:spPr>
      </p:pic>
      <p:pic>
        <p:nvPicPr>
          <p:cNvPr id="115" name="Google Shape;115;p20"/>
          <p:cNvPicPr preferRelativeResize="0"/>
          <p:nvPr/>
        </p:nvPicPr>
        <p:blipFill>
          <a:blip r:embed="rId3">
            <a:alphaModFix/>
          </a:blip>
          <a:stretch>
            <a:fillRect/>
          </a:stretch>
        </p:blipFill>
        <p:spPr>
          <a:xfrm rot="10800000">
            <a:off x="5948388" y="-2006350"/>
            <a:ext cx="2840425" cy="2840425"/>
          </a:xfrm>
          <a:prstGeom prst="rect">
            <a:avLst/>
          </a:prstGeom>
          <a:noFill/>
          <a:ln>
            <a:noFill/>
          </a:ln>
        </p:spPr>
      </p:pic>
      <p:pic>
        <p:nvPicPr>
          <p:cNvPr id="116" name="Google Shape;116;p20"/>
          <p:cNvPicPr preferRelativeResize="0"/>
          <p:nvPr/>
        </p:nvPicPr>
        <p:blipFill>
          <a:blip r:embed="rId3">
            <a:alphaModFix/>
          </a:blip>
          <a:stretch>
            <a:fillRect/>
          </a:stretch>
        </p:blipFill>
        <p:spPr>
          <a:xfrm rot="10800000">
            <a:off x="-2319312" y="-880712"/>
            <a:ext cx="2840425" cy="2840425"/>
          </a:xfrm>
          <a:prstGeom prst="rect">
            <a:avLst/>
          </a:prstGeom>
          <a:noFill/>
          <a:ln>
            <a:noFill/>
          </a:ln>
        </p:spPr>
      </p:pic>
      <p:pic>
        <p:nvPicPr>
          <p:cNvPr id="117" name="Google Shape;117;p20"/>
          <p:cNvPicPr preferRelativeResize="0"/>
          <p:nvPr/>
        </p:nvPicPr>
        <p:blipFill>
          <a:blip r:embed="rId4">
            <a:alphaModFix/>
          </a:blip>
          <a:stretch>
            <a:fillRect/>
          </a:stretch>
        </p:blipFill>
        <p:spPr>
          <a:xfrm flipH="1">
            <a:off x="7969050" y="-222500"/>
            <a:ext cx="4148250" cy="4148250"/>
          </a:xfrm>
          <a:prstGeom prst="rect">
            <a:avLst/>
          </a:prstGeom>
          <a:noFill/>
          <a:ln>
            <a:noFill/>
          </a:ln>
        </p:spPr>
      </p:pic>
      <p:pic>
        <p:nvPicPr>
          <p:cNvPr id="118" name="Google Shape;118;p20"/>
          <p:cNvPicPr preferRelativeResize="0"/>
          <p:nvPr/>
        </p:nvPicPr>
        <p:blipFill>
          <a:blip r:embed="rId4">
            <a:alphaModFix/>
          </a:blip>
          <a:stretch>
            <a:fillRect/>
          </a:stretch>
        </p:blipFill>
        <p:spPr>
          <a:xfrm flipH="1">
            <a:off x="3987600" y="4082800"/>
            <a:ext cx="4148250" cy="4148250"/>
          </a:xfrm>
          <a:prstGeom prst="rect">
            <a:avLst/>
          </a:prstGeom>
          <a:noFill/>
          <a:ln>
            <a:noFill/>
          </a:ln>
        </p:spPr>
      </p:pic>
      <p:pic>
        <p:nvPicPr>
          <p:cNvPr id="119" name="Google Shape;119;p20"/>
          <p:cNvPicPr preferRelativeResize="0"/>
          <p:nvPr/>
        </p:nvPicPr>
        <p:blipFill>
          <a:blip r:embed="rId5">
            <a:alphaModFix/>
          </a:blip>
          <a:stretch>
            <a:fillRect/>
          </a:stretch>
        </p:blipFill>
        <p:spPr>
          <a:xfrm rot="5400000">
            <a:off x="8300288" y="2898700"/>
            <a:ext cx="2892325" cy="2892325"/>
          </a:xfrm>
          <a:prstGeom prst="rect">
            <a:avLst/>
          </a:prstGeom>
          <a:noFill/>
          <a:ln>
            <a:noFill/>
          </a:ln>
        </p:spPr>
      </p:pic>
      <p:pic>
        <p:nvPicPr>
          <p:cNvPr id="120" name="Google Shape;120;p20"/>
          <p:cNvPicPr preferRelativeResize="0"/>
          <p:nvPr/>
        </p:nvPicPr>
        <p:blipFill>
          <a:blip r:embed="rId6">
            <a:alphaModFix/>
          </a:blip>
          <a:stretch>
            <a:fillRect/>
          </a:stretch>
        </p:blipFill>
        <p:spPr>
          <a:xfrm rot="5400000">
            <a:off x="821675" y="-2850037"/>
            <a:ext cx="3389525" cy="3389525"/>
          </a:xfrm>
          <a:prstGeom prst="rect">
            <a:avLst/>
          </a:prstGeom>
          <a:noFill/>
          <a:ln>
            <a:noFill/>
          </a:ln>
        </p:spPr>
      </p:pic>
      <p:sp>
        <p:nvSpPr>
          <p:cNvPr id="121" name="Google Shape;121;p20"/>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2">
            <a:alphaModFix/>
          </a:blip>
          <a:stretch>
            <a:fillRect/>
          </a:stretch>
        </p:blipFill>
        <p:spPr>
          <a:xfrm rot="10800000">
            <a:off x="423888" y="4604000"/>
            <a:ext cx="2840425" cy="2840425"/>
          </a:xfrm>
          <a:prstGeom prst="rect">
            <a:avLst/>
          </a:prstGeom>
          <a:noFill/>
          <a:ln>
            <a:noFill/>
          </a:ln>
        </p:spPr>
      </p:pic>
      <p:pic>
        <p:nvPicPr>
          <p:cNvPr id="124" name="Google Shape;124;p21"/>
          <p:cNvPicPr preferRelativeResize="0"/>
          <p:nvPr/>
        </p:nvPicPr>
        <p:blipFill>
          <a:blip r:embed="rId3">
            <a:alphaModFix/>
          </a:blip>
          <a:stretch>
            <a:fillRect/>
          </a:stretch>
        </p:blipFill>
        <p:spPr>
          <a:xfrm rot="5400000">
            <a:off x="7358575" y="-1827750"/>
            <a:ext cx="3549850" cy="3549850"/>
          </a:xfrm>
          <a:prstGeom prst="rect">
            <a:avLst/>
          </a:prstGeom>
          <a:noFill/>
          <a:ln>
            <a:noFill/>
          </a:ln>
        </p:spPr>
      </p:pic>
      <p:grpSp>
        <p:nvGrpSpPr>
          <p:cNvPr id="125" name="Google Shape;125;p21"/>
          <p:cNvGrpSpPr/>
          <p:nvPr/>
        </p:nvGrpSpPr>
        <p:grpSpPr>
          <a:xfrm>
            <a:off x="-3317650" y="-3219375"/>
            <a:ext cx="12693438" cy="10449700"/>
            <a:chOff x="-3317650" y="-3219375"/>
            <a:chExt cx="12693438" cy="10449700"/>
          </a:xfrm>
        </p:grpSpPr>
        <p:pic>
          <p:nvPicPr>
            <p:cNvPr id="126" name="Google Shape;126;p21"/>
            <p:cNvPicPr preferRelativeResize="0"/>
            <p:nvPr/>
          </p:nvPicPr>
          <p:blipFill>
            <a:blip r:embed="rId4">
              <a:alphaModFix/>
            </a:blip>
            <a:stretch>
              <a:fillRect/>
            </a:stretch>
          </p:blipFill>
          <p:spPr>
            <a:xfrm rot="10800000">
              <a:off x="6069088" y="3923625"/>
              <a:ext cx="3306700" cy="3306700"/>
            </a:xfrm>
            <a:prstGeom prst="rect">
              <a:avLst/>
            </a:prstGeom>
            <a:noFill/>
            <a:ln>
              <a:noFill/>
            </a:ln>
          </p:spPr>
        </p:pic>
        <p:pic>
          <p:nvPicPr>
            <p:cNvPr id="127" name="Google Shape;127;p21"/>
            <p:cNvPicPr preferRelativeResize="0"/>
            <p:nvPr/>
          </p:nvPicPr>
          <p:blipFill>
            <a:blip r:embed="rId4">
              <a:alphaModFix/>
            </a:blip>
            <a:stretch>
              <a:fillRect/>
            </a:stretch>
          </p:blipFill>
          <p:spPr>
            <a:xfrm flipH="1">
              <a:off x="-3317650" y="-649650"/>
              <a:ext cx="4148250" cy="4148250"/>
            </a:xfrm>
            <a:prstGeom prst="rect">
              <a:avLst/>
            </a:prstGeom>
            <a:noFill/>
            <a:ln>
              <a:noFill/>
            </a:ln>
          </p:spPr>
        </p:pic>
        <p:pic>
          <p:nvPicPr>
            <p:cNvPr id="128" name="Google Shape;128;p21"/>
            <p:cNvPicPr preferRelativeResize="0"/>
            <p:nvPr/>
          </p:nvPicPr>
          <p:blipFill>
            <a:blip r:embed="rId4">
              <a:alphaModFix/>
            </a:blip>
            <a:stretch>
              <a:fillRect/>
            </a:stretch>
          </p:blipFill>
          <p:spPr>
            <a:xfrm flipH="1">
              <a:off x="80750" y="-3219375"/>
              <a:ext cx="4148250" cy="4148250"/>
            </a:xfrm>
            <a:prstGeom prst="rect">
              <a:avLst/>
            </a:prstGeom>
            <a:noFill/>
            <a:ln>
              <a:noFill/>
            </a:ln>
          </p:spPr>
        </p:pic>
      </p:grpSp>
      <p:grpSp>
        <p:nvGrpSpPr>
          <p:cNvPr id="129" name="Google Shape;129;p21"/>
          <p:cNvGrpSpPr/>
          <p:nvPr/>
        </p:nvGrpSpPr>
        <p:grpSpPr>
          <a:xfrm>
            <a:off x="-2874025" y="928863"/>
            <a:ext cx="13857088" cy="5319363"/>
            <a:chOff x="-2874025" y="928863"/>
            <a:chExt cx="13857088" cy="5319363"/>
          </a:xfrm>
        </p:grpSpPr>
        <p:pic>
          <p:nvPicPr>
            <p:cNvPr id="130" name="Google Shape;130;p21"/>
            <p:cNvPicPr preferRelativeResize="0"/>
            <p:nvPr/>
          </p:nvPicPr>
          <p:blipFill>
            <a:blip r:embed="rId5">
              <a:alphaModFix/>
            </a:blip>
            <a:stretch>
              <a:fillRect/>
            </a:stretch>
          </p:blipFill>
          <p:spPr>
            <a:xfrm rot="5400000">
              <a:off x="8090738" y="3355900"/>
              <a:ext cx="2892325" cy="2892325"/>
            </a:xfrm>
            <a:prstGeom prst="rect">
              <a:avLst/>
            </a:prstGeom>
            <a:noFill/>
            <a:ln>
              <a:noFill/>
            </a:ln>
          </p:spPr>
        </p:pic>
        <p:pic>
          <p:nvPicPr>
            <p:cNvPr id="131" name="Google Shape;131;p21"/>
            <p:cNvPicPr preferRelativeResize="0"/>
            <p:nvPr/>
          </p:nvPicPr>
          <p:blipFill>
            <a:blip r:embed="rId6">
              <a:alphaModFix/>
            </a:blip>
            <a:stretch>
              <a:fillRect/>
            </a:stretch>
          </p:blipFill>
          <p:spPr>
            <a:xfrm rot="5400000">
              <a:off x="-2874025" y="928863"/>
              <a:ext cx="3389525" cy="3389525"/>
            </a:xfrm>
            <a:prstGeom prst="rect">
              <a:avLst/>
            </a:prstGeom>
            <a:noFill/>
            <a:ln>
              <a:noFill/>
            </a:ln>
          </p:spPr>
        </p:pic>
      </p:grpSp>
      <p:sp>
        <p:nvSpPr>
          <p:cNvPr id="132" name="Google Shape;132;p21"/>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33" name="Google Shape;133;p21"/>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4" name="Shape 134"/>
        <p:cNvGrpSpPr/>
        <p:nvPr/>
      </p:nvGrpSpPr>
      <p:grpSpPr>
        <a:xfrm>
          <a:off x="0" y="0"/>
          <a:ext cx="0" cy="0"/>
          <a:chOff x="0" y="0"/>
          <a:chExt cx="0" cy="0"/>
        </a:xfrm>
      </p:grpSpPr>
      <p:sp>
        <p:nvSpPr>
          <p:cNvPr id="135" name="Google Shape;135;p22"/>
          <p:cNvSpPr/>
          <p:nvPr>
            <p:ph idx="2" type="pic"/>
          </p:nvPr>
        </p:nvSpPr>
        <p:spPr>
          <a:xfrm>
            <a:off x="0" y="0"/>
            <a:ext cx="9144000" cy="5143500"/>
          </a:xfrm>
          <a:prstGeom prst="rect">
            <a:avLst/>
          </a:prstGeom>
          <a:noFill/>
          <a:ln>
            <a:noFill/>
          </a:ln>
        </p:spPr>
      </p:sp>
      <p:sp>
        <p:nvSpPr>
          <p:cNvPr id="136" name="Google Shape;136;p22"/>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23"/>
          <p:cNvSpPr txBox="1"/>
          <p:nvPr>
            <p:ph hasCustomPrompt="1" type="title"/>
          </p:nvPr>
        </p:nvSpPr>
        <p:spPr>
          <a:xfrm>
            <a:off x="1284000" y="1842600"/>
            <a:ext cx="6576000" cy="104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39" name="Google Shape;139;p23"/>
          <p:cNvSpPr txBox="1"/>
          <p:nvPr>
            <p:ph idx="1" type="subTitle"/>
          </p:nvPr>
        </p:nvSpPr>
        <p:spPr>
          <a:xfrm>
            <a:off x="1980600" y="2983650"/>
            <a:ext cx="5182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0" name="Shape 14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1" name="Shape 141"/>
        <p:cNvGrpSpPr/>
        <p:nvPr/>
      </p:nvGrpSpPr>
      <p:grpSpPr>
        <a:xfrm>
          <a:off x="0" y="0"/>
          <a:ext cx="0" cy="0"/>
          <a:chOff x="0" y="0"/>
          <a:chExt cx="0" cy="0"/>
        </a:xfrm>
      </p:grpSpPr>
      <p:grpSp>
        <p:nvGrpSpPr>
          <p:cNvPr id="142" name="Google Shape;142;p25"/>
          <p:cNvGrpSpPr/>
          <p:nvPr/>
        </p:nvGrpSpPr>
        <p:grpSpPr>
          <a:xfrm>
            <a:off x="0" y="-748875"/>
            <a:ext cx="12048600" cy="8609525"/>
            <a:chOff x="0" y="-748875"/>
            <a:chExt cx="12048600" cy="8609525"/>
          </a:xfrm>
        </p:grpSpPr>
        <p:pic>
          <p:nvPicPr>
            <p:cNvPr id="143" name="Google Shape;143;p25"/>
            <p:cNvPicPr preferRelativeResize="0"/>
            <p:nvPr/>
          </p:nvPicPr>
          <p:blipFill>
            <a:blip r:embed="rId2">
              <a:alphaModFix/>
            </a:blip>
            <a:stretch>
              <a:fillRect/>
            </a:stretch>
          </p:blipFill>
          <p:spPr>
            <a:xfrm rot="10800000">
              <a:off x="8741900" y="-748875"/>
              <a:ext cx="3306700" cy="3306700"/>
            </a:xfrm>
            <a:prstGeom prst="rect">
              <a:avLst/>
            </a:prstGeom>
            <a:noFill/>
            <a:ln>
              <a:noFill/>
            </a:ln>
          </p:spPr>
        </p:pic>
        <p:pic>
          <p:nvPicPr>
            <p:cNvPr id="144" name="Google Shape;144;p25"/>
            <p:cNvPicPr preferRelativeResize="0"/>
            <p:nvPr/>
          </p:nvPicPr>
          <p:blipFill>
            <a:blip r:embed="rId2">
              <a:alphaModFix/>
            </a:blip>
            <a:stretch>
              <a:fillRect/>
            </a:stretch>
          </p:blipFill>
          <p:spPr>
            <a:xfrm rot="10800000">
              <a:off x="0" y="4553950"/>
              <a:ext cx="3306700" cy="3306700"/>
            </a:xfrm>
            <a:prstGeom prst="rect">
              <a:avLst/>
            </a:prstGeom>
            <a:noFill/>
            <a:ln>
              <a:noFill/>
            </a:ln>
          </p:spPr>
        </p:pic>
      </p:grpSp>
      <p:pic>
        <p:nvPicPr>
          <p:cNvPr id="145" name="Google Shape;145;p25"/>
          <p:cNvPicPr preferRelativeResize="0"/>
          <p:nvPr/>
        </p:nvPicPr>
        <p:blipFill>
          <a:blip r:embed="rId3">
            <a:alphaModFix/>
          </a:blip>
          <a:stretch>
            <a:fillRect/>
          </a:stretch>
        </p:blipFill>
        <p:spPr>
          <a:xfrm rot="10800000">
            <a:off x="-2280525" y="290050"/>
            <a:ext cx="2894475" cy="2894475"/>
          </a:xfrm>
          <a:prstGeom prst="rect">
            <a:avLst/>
          </a:prstGeom>
          <a:noFill/>
          <a:ln>
            <a:noFill/>
          </a:ln>
        </p:spPr>
      </p:pic>
      <p:pic>
        <p:nvPicPr>
          <p:cNvPr id="146" name="Google Shape;146;p25"/>
          <p:cNvPicPr preferRelativeResize="0"/>
          <p:nvPr/>
        </p:nvPicPr>
        <p:blipFill>
          <a:blip r:embed="rId4">
            <a:alphaModFix/>
          </a:blip>
          <a:stretch>
            <a:fillRect/>
          </a:stretch>
        </p:blipFill>
        <p:spPr>
          <a:xfrm rot="10800000">
            <a:off x="7885550" y="3887050"/>
            <a:ext cx="3549850" cy="3549850"/>
          </a:xfrm>
          <a:prstGeom prst="rect">
            <a:avLst/>
          </a:prstGeom>
          <a:noFill/>
          <a:ln>
            <a:noFill/>
          </a:ln>
        </p:spPr>
      </p:pic>
      <p:grpSp>
        <p:nvGrpSpPr>
          <p:cNvPr id="147" name="Google Shape;147;p25"/>
          <p:cNvGrpSpPr/>
          <p:nvPr/>
        </p:nvGrpSpPr>
        <p:grpSpPr>
          <a:xfrm>
            <a:off x="-1703800" y="490575"/>
            <a:ext cx="13126175" cy="6241050"/>
            <a:chOff x="-1703800" y="490575"/>
            <a:chExt cx="13126175" cy="6241050"/>
          </a:xfrm>
        </p:grpSpPr>
        <p:pic>
          <p:nvPicPr>
            <p:cNvPr id="148" name="Google Shape;148;p25"/>
            <p:cNvPicPr preferRelativeResize="0"/>
            <p:nvPr/>
          </p:nvPicPr>
          <p:blipFill>
            <a:blip r:embed="rId5">
              <a:alphaModFix/>
            </a:blip>
            <a:stretch>
              <a:fillRect/>
            </a:stretch>
          </p:blipFill>
          <p:spPr>
            <a:xfrm>
              <a:off x="8530050" y="490575"/>
              <a:ext cx="2892325" cy="2892325"/>
            </a:xfrm>
            <a:prstGeom prst="rect">
              <a:avLst/>
            </a:prstGeom>
            <a:noFill/>
            <a:ln>
              <a:noFill/>
            </a:ln>
          </p:spPr>
        </p:pic>
        <p:pic>
          <p:nvPicPr>
            <p:cNvPr id="149" name="Google Shape;149;p25"/>
            <p:cNvPicPr preferRelativeResize="0"/>
            <p:nvPr/>
          </p:nvPicPr>
          <p:blipFill>
            <a:blip r:embed="rId6">
              <a:alphaModFix/>
            </a:blip>
            <a:stretch>
              <a:fillRect/>
            </a:stretch>
          </p:blipFill>
          <p:spPr>
            <a:xfrm>
              <a:off x="-1703800" y="4044925"/>
              <a:ext cx="2686700" cy="2686700"/>
            </a:xfrm>
            <a:prstGeom prst="rect">
              <a:avLst/>
            </a:prstGeom>
            <a:noFill/>
            <a:ln>
              <a:noFill/>
            </a:ln>
          </p:spPr>
        </p:pic>
      </p:grpSp>
      <p:sp>
        <p:nvSpPr>
          <p:cNvPr id="150" name="Google Shape;15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1" name="Google Shape;151;p25"/>
          <p:cNvSpPr txBox="1"/>
          <p:nvPr>
            <p:ph hasCustomPrompt="1" idx="2" type="title"/>
          </p:nvPr>
        </p:nvSpPr>
        <p:spPr>
          <a:xfrm>
            <a:off x="1543325" y="1579408"/>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25"/>
          <p:cNvSpPr txBox="1"/>
          <p:nvPr>
            <p:ph hasCustomPrompt="1" idx="3" type="title"/>
          </p:nvPr>
        </p:nvSpPr>
        <p:spPr>
          <a:xfrm>
            <a:off x="1467400" y="3155769"/>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25"/>
          <p:cNvSpPr txBox="1"/>
          <p:nvPr>
            <p:ph hasCustomPrompt="1" idx="4" type="title"/>
          </p:nvPr>
        </p:nvSpPr>
        <p:spPr>
          <a:xfrm>
            <a:off x="4204650" y="1579408"/>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p:nvPr>
            <p:ph hasCustomPrompt="1" idx="5" type="title"/>
          </p:nvPr>
        </p:nvSpPr>
        <p:spPr>
          <a:xfrm>
            <a:off x="4204625" y="3155769"/>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5" name="Google Shape;155;p25"/>
          <p:cNvSpPr txBox="1"/>
          <p:nvPr>
            <p:ph hasCustomPrompt="1" idx="6" type="title"/>
          </p:nvPr>
        </p:nvSpPr>
        <p:spPr>
          <a:xfrm>
            <a:off x="6865975" y="1579408"/>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25"/>
          <p:cNvSpPr txBox="1"/>
          <p:nvPr>
            <p:ph hasCustomPrompt="1" idx="7" type="title"/>
          </p:nvPr>
        </p:nvSpPr>
        <p:spPr>
          <a:xfrm>
            <a:off x="6865950" y="3155769"/>
            <a:ext cx="7347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7" name="Google Shape;157;p25"/>
          <p:cNvSpPr txBox="1"/>
          <p:nvPr>
            <p:ph idx="1" type="subTitle"/>
          </p:nvPr>
        </p:nvSpPr>
        <p:spPr>
          <a:xfrm>
            <a:off x="757925" y="1890163"/>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8" name="Google Shape;158;p25"/>
          <p:cNvSpPr txBox="1"/>
          <p:nvPr>
            <p:ph idx="8" type="subTitle"/>
          </p:nvPr>
        </p:nvSpPr>
        <p:spPr>
          <a:xfrm>
            <a:off x="3419250" y="1890163"/>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9" name="Google Shape;159;p25"/>
          <p:cNvSpPr txBox="1"/>
          <p:nvPr>
            <p:ph idx="9" type="subTitle"/>
          </p:nvPr>
        </p:nvSpPr>
        <p:spPr>
          <a:xfrm>
            <a:off x="6080575" y="1890163"/>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0" name="Google Shape;160;p25"/>
          <p:cNvSpPr txBox="1"/>
          <p:nvPr>
            <p:ph idx="13" type="subTitle"/>
          </p:nvPr>
        </p:nvSpPr>
        <p:spPr>
          <a:xfrm>
            <a:off x="757925" y="3466491"/>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1" name="Google Shape;161;p25"/>
          <p:cNvSpPr txBox="1"/>
          <p:nvPr>
            <p:ph idx="14" type="subTitle"/>
          </p:nvPr>
        </p:nvSpPr>
        <p:spPr>
          <a:xfrm>
            <a:off x="3419250" y="3466491"/>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2" name="Google Shape;162;p25"/>
          <p:cNvSpPr txBox="1"/>
          <p:nvPr>
            <p:ph idx="15" type="subTitle"/>
          </p:nvPr>
        </p:nvSpPr>
        <p:spPr>
          <a:xfrm>
            <a:off x="6080575" y="3466491"/>
            <a:ext cx="2305500" cy="73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63" name="Shape 163"/>
        <p:cNvGrpSpPr/>
        <p:nvPr/>
      </p:nvGrpSpPr>
      <p:grpSpPr>
        <a:xfrm>
          <a:off x="0" y="0"/>
          <a:ext cx="0" cy="0"/>
          <a:chOff x="0" y="0"/>
          <a:chExt cx="0" cy="0"/>
        </a:xfrm>
      </p:grpSpPr>
      <p:pic>
        <p:nvPicPr>
          <p:cNvPr id="164" name="Google Shape;164;p26"/>
          <p:cNvPicPr preferRelativeResize="0"/>
          <p:nvPr/>
        </p:nvPicPr>
        <p:blipFill>
          <a:blip r:embed="rId2">
            <a:alphaModFix/>
          </a:blip>
          <a:stretch>
            <a:fillRect/>
          </a:stretch>
        </p:blipFill>
        <p:spPr>
          <a:xfrm rot="5400000">
            <a:off x="8424000" y="0"/>
            <a:ext cx="3549850" cy="3549850"/>
          </a:xfrm>
          <a:prstGeom prst="rect">
            <a:avLst/>
          </a:prstGeom>
          <a:noFill/>
          <a:ln>
            <a:noFill/>
          </a:ln>
        </p:spPr>
      </p:pic>
      <p:grpSp>
        <p:nvGrpSpPr>
          <p:cNvPr id="165" name="Google Shape;165;p26"/>
          <p:cNvGrpSpPr/>
          <p:nvPr/>
        </p:nvGrpSpPr>
        <p:grpSpPr>
          <a:xfrm>
            <a:off x="-1891100" y="3856963"/>
            <a:ext cx="13412325" cy="3433725"/>
            <a:chOff x="-1891100" y="3856963"/>
            <a:chExt cx="13412325" cy="3433725"/>
          </a:xfrm>
        </p:grpSpPr>
        <p:pic>
          <p:nvPicPr>
            <p:cNvPr id="166" name="Google Shape;166;p26"/>
            <p:cNvPicPr preferRelativeResize="0"/>
            <p:nvPr/>
          </p:nvPicPr>
          <p:blipFill>
            <a:blip r:embed="rId3">
              <a:alphaModFix/>
            </a:blip>
            <a:stretch>
              <a:fillRect/>
            </a:stretch>
          </p:blipFill>
          <p:spPr>
            <a:xfrm rot="10800000">
              <a:off x="-1891100" y="3983988"/>
              <a:ext cx="3306700" cy="3306700"/>
            </a:xfrm>
            <a:prstGeom prst="rect">
              <a:avLst/>
            </a:prstGeom>
            <a:noFill/>
            <a:ln>
              <a:noFill/>
            </a:ln>
          </p:spPr>
        </p:pic>
        <p:pic>
          <p:nvPicPr>
            <p:cNvPr id="167" name="Google Shape;167;p26"/>
            <p:cNvPicPr preferRelativeResize="0"/>
            <p:nvPr/>
          </p:nvPicPr>
          <p:blipFill>
            <a:blip r:embed="rId3">
              <a:alphaModFix/>
            </a:blip>
            <a:stretch>
              <a:fillRect/>
            </a:stretch>
          </p:blipFill>
          <p:spPr>
            <a:xfrm rot="-5400000">
              <a:off x="8214525" y="3856963"/>
              <a:ext cx="3306700" cy="3306700"/>
            </a:xfrm>
            <a:prstGeom prst="rect">
              <a:avLst/>
            </a:prstGeom>
            <a:noFill/>
            <a:ln>
              <a:noFill/>
            </a:ln>
          </p:spPr>
        </p:pic>
      </p:grpSp>
      <p:grpSp>
        <p:nvGrpSpPr>
          <p:cNvPr id="168" name="Google Shape;168;p26"/>
          <p:cNvGrpSpPr/>
          <p:nvPr/>
        </p:nvGrpSpPr>
        <p:grpSpPr>
          <a:xfrm>
            <a:off x="-1560425" y="-2151650"/>
            <a:ext cx="5958225" cy="9751150"/>
            <a:chOff x="-1560425" y="-2151650"/>
            <a:chExt cx="5958225" cy="9751150"/>
          </a:xfrm>
        </p:grpSpPr>
        <p:pic>
          <p:nvPicPr>
            <p:cNvPr id="169" name="Google Shape;169;p26"/>
            <p:cNvPicPr preferRelativeResize="0"/>
            <p:nvPr/>
          </p:nvPicPr>
          <p:blipFill>
            <a:blip r:embed="rId4">
              <a:alphaModFix/>
            </a:blip>
            <a:stretch>
              <a:fillRect/>
            </a:stretch>
          </p:blipFill>
          <p:spPr>
            <a:xfrm rot="5400000">
              <a:off x="1503325" y="4705025"/>
              <a:ext cx="2894475" cy="2894475"/>
            </a:xfrm>
            <a:prstGeom prst="rect">
              <a:avLst/>
            </a:prstGeom>
            <a:noFill/>
            <a:ln>
              <a:noFill/>
            </a:ln>
          </p:spPr>
        </p:pic>
        <p:pic>
          <p:nvPicPr>
            <p:cNvPr id="170" name="Google Shape;170;p26"/>
            <p:cNvPicPr preferRelativeResize="0"/>
            <p:nvPr/>
          </p:nvPicPr>
          <p:blipFill>
            <a:blip r:embed="rId4">
              <a:alphaModFix/>
            </a:blip>
            <a:stretch>
              <a:fillRect/>
            </a:stretch>
          </p:blipFill>
          <p:spPr>
            <a:xfrm rot="5400000">
              <a:off x="-1560425" y="-2151650"/>
              <a:ext cx="2894475" cy="2894475"/>
            </a:xfrm>
            <a:prstGeom prst="rect">
              <a:avLst/>
            </a:prstGeom>
            <a:noFill/>
            <a:ln>
              <a:noFill/>
            </a:ln>
          </p:spPr>
        </p:pic>
      </p:grpSp>
      <p:pic>
        <p:nvPicPr>
          <p:cNvPr id="171" name="Google Shape;171;p26"/>
          <p:cNvPicPr preferRelativeResize="0"/>
          <p:nvPr/>
        </p:nvPicPr>
        <p:blipFill>
          <a:blip r:embed="rId5">
            <a:alphaModFix/>
          </a:blip>
          <a:stretch>
            <a:fillRect/>
          </a:stretch>
        </p:blipFill>
        <p:spPr>
          <a:xfrm rot="5400000">
            <a:off x="-2240125" y="2408850"/>
            <a:ext cx="2686700" cy="2686700"/>
          </a:xfrm>
          <a:prstGeom prst="rect">
            <a:avLst/>
          </a:prstGeom>
          <a:noFill/>
          <a:ln>
            <a:noFill/>
          </a:ln>
        </p:spPr>
      </p:pic>
      <p:sp>
        <p:nvSpPr>
          <p:cNvPr id="172" name="Google Shape;17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73" name="Shape 173"/>
        <p:cNvGrpSpPr/>
        <p:nvPr/>
      </p:nvGrpSpPr>
      <p:grpSpPr>
        <a:xfrm>
          <a:off x="0" y="0"/>
          <a:ext cx="0" cy="0"/>
          <a:chOff x="0" y="0"/>
          <a:chExt cx="0" cy="0"/>
        </a:xfrm>
      </p:grpSpPr>
      <p:grpSp>
        <p:nvGrpSpPr>
          <p:cNvPr id="174" name="Google Shape;174;p27"/>
          <p:cNvGrpSpPr/>
          <p:nvPr/>
        </p:nvGrpSpPr>
        <p:grpSpPr>
          <a:xfrm>
            <a:off x="1767825" y="-2861687"/>
            <a:ext cx="7927975" cy="10670050"/>
            <a:chOff x="1767825" y="-2861687"/>
            <a:chExt cx="7927975" cy="10670050"/>
          </a:xfrm>
        </p:grpSpPr>
        <p:pic>
          <p:nvPicPr>
            <p:cNvPr id="175" name="Google Shape;175;p27"/>
            <p:cNvPicPr preferRelativeResize="0"/>
            <p:nvPr/>
          </p:nvPicPr>
          <p:blipFill>
            <a:blip r:embed="rId2">
              <a:alphaModFix/>
            </a:blip>
            <a:stretch>
              <a:fillRect/>
            </a:stretch>
          </p:blipFill>
          <p:spPr>
            <a:xfrm rot="-5400000">
              <a:off x="6389100" y="-2697175"/>
              <a:ext cx="3306700" cy="3306700"/>
            </a:xfrm>
            <a:prstGeom prst="rect">
              <a:avLst/>
            </a:prstGeom>
            <a:noFill/>
            <a:ln>
              <a:noFill/>
            </a:ln>
          </p:spPr>
        </p:pic>
        <p:pic>
          <p:nvPicPr>
            <p:cNvPr id="176" name="Google Shape;176;p27"/>
            <p:cNvPicPr preferRelativeResize="0"/>
            <p:nvPr/>
          </p:nvPicPr>
          <p:blipFill>
            <a:blip r:embed="rId2">
              <a:alphaModFix/>
            </a:blip>
            <a:stretch>
              <a:fillRect/>
            </a:stretch>
          </p:blipFill>
          <p:spPr>
            <a:xfrm rot="10800000">
              <a:off x="5648800" y="4501663"/>
              <a:ext cx="3306700" cy="3306700"/>
            </a:xfrm>
            <a:prstGeom prst="rect">
              <a:avLst/>
            </a:prstGeom>
            <a:noFill/>
            <a:ln>
              <a:noFill/>
            </a:ln>
          </p:spPr>
        </p:pic>
        <p:pic>
          <p:nvPicPr>
            <p:cNvPr id="177" name="Google Shape;177;p27"/>
            <p:cNvPicPr preferRelativeResize="0"/>
            <p:nvPr/>
          </p:nvPicPr>
          <p:blipFill>
            <a:blip r:embed="rId2">
              <a:alphaModFix/>
            </a:blip>
            <a:stretch>
              <a:fillRect/>
            </a:stretch>
          </p:blipFill>
          <p:spPr>
            <a:xfrm flipH="1">
              <a:off x="1767825" y="-2861687"/>
              <a:ext cx="3306700" cy="3306700"/>
            </a:xfrm>
            <a:prstGeom prst="rect">
              <a:avLst/>
            </a:prstGeom>
            <a:noFill/>
            <a:ln>
              <a:noFill/>
            </a:ln>
          </p:spPr>
        </p:pic>
      </p:grpSp>
      <p:pic>
        <p:nvPicPr>
          <p:cNvPr id="178" name="Google Shape;178;p27"/>
          <p:cNvPicPr preferRelativeResize="0"/>
          <p:nvPr/>
        </p:nvPicPr>
        <p:blipFill>
          <a:blip r:embed="rId3">
            <a:alphaModFix/>
          </a:blip>
          <a:stretch>
            <a:fillRect/>
          </a:stretch>
        </p:blipFill>
        <p:spPr>
          <a:xfrm rot="-5400000">
            <a:off x="-2738300" y="195200"/>
            <a:ext cx="3549850" cy="3549850"/>
          </a:xfrm>
          <a:prstGeom prst="rect">
            <a:avLst/>
          </a:prstGeom>
          <a:noFill/>
          <a:ln>
            <a:noFill/>
          </a:ln>
        </p:spPr>
      </p:pic>
      <p:grpSp>
        <p:nvGrpSpPr>
          <p:cNvPr id="179" name="Google Shape;179;p27"/>
          <p:cNvGrpSpPr/>
          <p:nvPr/>
        </p:nvGrpSpPr>
        <p:grpSpPr>
          <a:xfrm>
            <a:off x="-1719237" y="611550"/>
            <a:ext cx="13249075" cy="6493988"/>
            <a:chOff x="-1719237" y="611550"/>
            <a:chExt cx="13249075" cy="6493988"/>
          </a:xfrm>
        </p:grpSpPr>
        <p:pic>
          <p:nvPicPr>
            <p:cNvPr id="180" name="Google Shape;180;p27"/>
            <p:cNvPicPr preferRelativeResize="0"/>
            <p:nvPr/>
          </p:nvPicPr>
          <p:blipFill>
            <a:blip r:embed="rId4">
              <a:alphaModFix/>
            </a:blip>
            <a:stretch>
              <a:fillRect/>
            </a:stretch>
          </p:blipFill>
          <p:spPr>
            <a:xfrm rot="10800000">
              <a:off x="-1719237" y="4211063"/>
              <a:ext cx="2894475" cy="2894475"/>
            </a:xfrm>
            <a:prstGeom prst="rect">
              <a:avLst/>
            </a:prstGeom>
            <a:noFill/>
            <a:ln>
              <a:noFill/>
            </a:ln>
          </p:spPr>
        </p:pic>
        <p:pic>
          <p:nvPicPr>
            <p:cNvPr id="181" name="Google Shape;181;p27"/>
            <p:cNvPicPr preferRelativeResize="0"/>
            <p:nvPr/>
          </p:nvPicPr>
          <p:blipFill>
            <a:blip r:embed="rId4">
              <a:alphaModFix/>
            </a:blip>
            <a:stretch>
              <a:fillRect/>
            </a:stretch>
          </p:blipFill>
          <p:spPr>
            <a:xfrm rot="10800000">
              <a:off x="8635363" y="611550"/>
              <a:ext cx="2894475" cy="2894475"/>
            </a:xfrm>
            <a:prstGeom prst="rect">
              <a:avLst/>
            </a:prstGeom>
            <a:noFill/>
            <a:ln>
              <a:noFill/>
            </a:ln>
          </p:spPr>
        </p:pic>
      </p:grpSp>
      <p:grpSp>
        <p:nvGrpSpPr>
          <p:cNvPr id="182" name="Google Shape;182;p27"/>
          <p:cNvGrpSpPr/>
          <p:nvPr/>
        </p:nvGrpSpPr>
        <p:grpSpPr>
          <a:xfrm>
            <a:off x="4531325" y="-2387175"/>
            <a:ext cx="3495900" cy="9885550"/>
            <a:chOff x="4531325" y="-2387175"/>
            <a:chExt cx="3495900" cy="9885550"/>
          </a:xfrm>
        </p:grpSpPr>
        <p:pic>
          <p:nvPicPr>
            <p:cNvPr id="183" name="Google Shape;183;p27"/>
            <p:cNvPicPr preferRelativeResize="0"/>
            <p:nvPr/>
          </p:nvPicPr>
          <p:blipFill>
            <a:blip r:embed="rId5">
              <a:alphaModFix/>
            </a:blip>
            <a:stretch>
              <a:fillRect/>
            </a:stretch>
          </p:blipFill>
          <p:spPr>
            <a:xfrm rot="5400000">
              <a:off x="5340525" y="-2387175"/>
              <a:ext cx="2686700" cy="2686700"/>
            </a:xfrm>
            <a:prstGeom prst="rect">
              <a:avLst/>
            </a:prstGeom>
            <a:noFill/>
            <a:ln>
              <a:noFill/>
            </a:ln>
          </p:spPr>
        </p:pic>
        <p:pic>
          <p:nvPicPr>
            <p:cNvPr id="184" name="Google Shape;184;p27"/>
            <p:cNvPicPr preferRelativeResize="0"/>
            <p:nvPr/>
          </p:nvPicPr>
          <p:blipFill>
            <a:blip r:embed="rId5">
              <a:alphaModFix/>
            </a:blip>
            <a:stretch>
              <a:fillRect/>
            </a:stretch>
          </p:blipFill>
          <p:spPr>
            <a:xfrm rot="5400000">
              <a:off x="4531325" y="4811675"/>
              <a:ext cx="2686700" cy="2686700"/>
            </a:xfrm>
            <a:prstGeom prst="rect">
              <a:avLst/>
            </a:prstGeom>
            <a:noFill/>
            <a:ln>
              <a:noFill/>
            </a:ln>
          </p:spPr>
        </p:pic>
      </p:grpSp>
      <p:sp>
        <p:nvSpPr>
          <p:cNvPr id="185" name="Google Shape;185;p27"/>
          <p:cNvSpPr txBox="1"/>
          <p:nvPr>
            <p:ph type="title"/>
          </p:nvPr>
        </p:nvSpPr>
        <p:spPr>
          <a:xfrm>
            <a:off x="4459425" y="1772450"/>
            <a:ext cx="3233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6" name="Google Shape;186;p27"/>
          <p:cNvSpPr txBox="1"/>
          <p:nvPr>
            <p:ph idx="1" type="subTitle"/>
          </p:nvPr>
        </p:nvSpPr>
        <p:spPr>
          <a:xfrm>
            <a:off x="4459425" y="2384650"/>
            <a:ext cx="3233100" cy="98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187" name="Shape 187"/>
        <p:cNvGrpSpPr/>
        <p:nvPr/>
      </p:nvGrpSpPr>
      <p:grpSpPr>
        <a:xfrm>
          <a:off x="0" y="0"/>
          <a:ext cx="0" cy="0"/>
          <a:chOff x="0" y="0"/>
          <a:chExt cx="0" cy="0"/>
        </a:xfrm>
      </p:grpSpPr>
      <p:grpSp>
        <p:nvGrpSpPr>
          <p:cNvPr id="188" name="Google Shape;188;p28"/>
          <p:cNvGrpSpPr/>
          <p:nvPr/>
        </p:nvGrpSpPr>
        <p:grpSpPr>
          <a:xfrm>
            <a:off x="-3736750" y="-783000"/>
            <a:ext cx="15537338" cy="8319225"/>
            <a:chOff x="-3736750" y="-783000"/>
            <a:chExt cx="15537338" cy="8319225"/>
          </a:xfrm>
        </p:grpSpPr>
        <p:pic>
          <p:nvPicPr>
            <p:cNvPr id="189" name="Google Shape;189;p28"/>
            <p:cNvPicPr preferRelativeResize="0"/>
            <p:nvPr/>
          </p:nvPicPr>
          <p:blipFill>
            <a:blip r:embed="rId2">
              <a:alphaModFix/>
            </a:blip>
            <a:stretch>
              <a:fillRect/>
            </a:stretch>
          </p:blipFill>
          <p:spPr>
            <a:xfrm rot="10800000">
              <a:off x="8493888" y="2555100"/>
              <a:ext cx="3306700" cy="3306700"/>
            </a:xfrm>
            <a:prstGeom prst="rect">
              <a:avLst/>
            </a:prstGeom>
            <a:noFill/>
            <a:ln>
              <a:noFill/>
            </a:ln>
          </p:spPr>
        </p:pic>
        <p:pic>
          <p:nvPicPr>
            <p:cNvPr id="190" name="Google Shape;190;p28"/>
            <p:cNvPicPr preferRelativeResize="0"/>
            <p:nvPr/>
          </p:nvPicPr>
          <p:blipFill>
            <a:blip r:embed="rId2">
              <a:alphaModFix/>
            </a:blip>
            <a:stretch>
              <a:fillRect/>
            </a:stretch>
          </p:blipFill>
          <p:spPr>
            <a:xfrm flipH="1">
              <a:off x="-3736750" y="-783000"/>
              <a:ext cx="4148250" cy="4148250"/>
            </a:xfrm>
            <a:prstGeom prst="rect">
              <a:avLst/>
            </a:prstGeom>
            <a:noFill/>
            <a:ln>
              <a:noFill/>
            </a:ln>
          </p:spPr>
        </p:pic>
        <p:pic>
          <p:nvPicPr>
            <p:cNvPr id="191" name="Google Shape;191;p28"/>
            <p:cNvPicPr preferRelativeResize="0"/>
            <p:nvPr/>
          </p:nvPicPr>
          <p:blipFill>
            <a:blip r:embed="rId2">
              <a:alphaModFix/>
            </a:blip>
            <a:stretch>
              <a:fillRect/>
            </a:stretch>
          </p:blipFill>
          <p:spPr>
            <a:xfrm rot="10800000">
              <a:off x="-1337337" y="4229525"/>
              <a:ext cx="3306700" cy="3306700"/>
            </a:xfrm>
            <a:prstGeom prst="rect">
              <a:avLst/>
            </a:prstGeom>
            <a:noFill/>
            <a:ln>
              <a:noFill/>
            </a:ln>
          </p:spPr>
        </p:pic>
      </p:grpSp>
      <p:grpSp>
        <p:nvGrpSpPr>
          <p:cNvPr id="192" name="Google Shape;192;p28"/>
          <p:cNvGrpSpPr/>
          <p:nvPr/>
        </p:nvGrpSpPr>
        <p:grpSpPr>
          <a:xfrm>
            <a:off x="-2778775" y="1017713"/>
            <a:ext cx="13642438" cy="5515263"/>
            <a:chOff x="-2778775" y="1017713"/>
            <a:chExt cx="13642438" cy="5515263"/>
          </a:xfrm>
        </p:grpSpPr>
        <p:pic>
          <p:nvPicPr>
            <p:cNvPr id="193" name="Google Shape;193;p28"/>
            <p:cNvPicPr preferRelativeResize="0"/>
            <p:nvPr/>
          </p:nvPicPr>
          <p:blipFill>
            <a:blip r:embed="rId3">
              <a:alphaModFix/>
            </a:blip>
            <a:stretch>
              <a:fillRect/>
            </a:stretch>
          </p:blipFill>
          <p:spPr>
            <a:xfrm rot="5400000">
              <a:off x="7971338" y="3640650"/>
              <a:ext cx="2892325" cy="2892325"/>
            </a:xfrm>
            <a:prstGeom prst="rect">
              <a:avLst/>
            </a:prstGeom>
            <a:noFill/>
            <a:ln>
              <a:noFill/>
            </a:ln>
          </p:spPr>
        </p:pic>
        <p:pic>
          <p:nvPicPr>
            <p:cNvPr id="194" name="Google Shape;194;p28"/>
            <p:cNvPicPr preferRelativeResize="0"/>
            <p:nvPr/>
          </p:nvPicPr>
          <p:blipFill>
            <a:blip r:embed="rId4">
              <a:alphaModFix/>
            </a:blip>
            <a:stretch>
              <a:fillRect/>
            </a:stretch>
          </p:blipFill>
          <p:spPr>
            <a:xfrm rot="5400000">
              <a:off x="-2778775" y="1017713"/>
              <a:ext cx="3389525" cy="3389525"/>
            </a:xfrm>
            <a:prstGeom prst="rect">
              <a:avLst/>
            </a:prstGeom>
            <a:noFill/>
            <a:ln>
              <a:noFill/>
            </a:ln>
          </p:spPr>
        </p:pic>
      </p:grpSp>
      <p:grpSp>
        <p:nvGrpSpPr>
          <p:cNvPr id="195" name="Google Shape;195;p28"/>
          <p:cNvGrpSpPr/>
          <p:nvPr/>
        </p:nvGrpSpPr>
        <p:grpSpPr>
          <a:xfrm>
            <a:off x="3151788" y="-402500"/>
            <a:ext cx="8317125" cy="7846925"/>
            <a:chOff x="3151788" y="-402500"/>
            <a:chExt cx="8317125" cy="7846925"/>
          </a:xfrm>
        </p:grpSpPr>
        <p:pic>
          <p:nvPicPr>
            <p:cNvPr id="196" name="Google Shape;196;p28"/>
            <p:cNvPicPr preferRelativeResize="0"/>
            <p:nvPr/>
          </p:nvPicPr>
          <p:blipFill>
            <a:blip r:embed="rId5">
              <a:alphaModFix/>
            </a:blip>
            <a:stretch>
              <a:fillRect/>
            </a:stretch>
          </p:blipFill>
          <p:spPr>
            <a:xfrm rot="10800000">
              <a:off x="3151788" y="4604000"/>
              <a:ext cx="2840425" cy="2840425"/>
            </a:xfrm>
            <a:prstGeom prst="rect">
              <a:avLst/>
            </a:prstGeom>
            <a:noFill/>
            <a:ln>
              <a:noFill/>
            </a:ln>
          </p:spPr>
        </p:pic>
        <p:pic>
          <p:nvPicPr>
            <p:cNvPr id="197" name="Google Shape;197;p28"/>
            <p:cNvPicPr preferRelativeResize="0"/>
            <p:nvPr/>
          </p:nvPicPr>
          <p:blipFill>
            <a:blip r:embed="rId5">
              <a:alphaModFix/>
            </a:blip>
            <a:stretch>
              <a:fillRect/>
            </a:stretch>
          </p:blipFill>
          <p:spPr>
            <a:xfrm flipH="1" rot="10800000">
              <a:off x="8628488" y="-402500"/>
              <a:ext cx="2840425" cy="2840425"/>
            </a:xfrm>
            <a:prstGeom prst="rect">
              <a:avLst/>
            </a:prstGeom>
            <a:noFill/>
            <a:ln>
              <a:noFill/>
            </a:ln>
          </p:spPr>
        </p:pic>
      </p:grpSp>
      <p:sp>
        <p:nvSpPr>
          <p:cNvPr id="198" name="Google Shape;19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28"/>
          <p:cNvSpPr txBox="1"/>
          <p:nvPr>
            <p:ph idx="1" type="body"/>
          </p:nvPr>
        </p:nvSpPr>
        <p:spPr>
          <a:xfrm>
            <a:off x="720000" y="1139550"/>
            <a:ext cx="7704000" cy="1231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200" name="Shape 200"/>
        <p:cNvGrpSpPr/>
        <p:nvPr/>
      </p:nvGrpSpPr>
      <p:grpSpPr>
        <a:xfrm>
          <a:off x="0" y="0"/>
          <a:ext cx="0" cy="0"/>
          <a:chOff x="0" y="0"/>
          <a:chExt cx="0" cy="0"/>
        </a:xfrm>
      </p:grpSpPr>
      <p:pic>
        <p:nvPicPr>
          <p:cNvPr id="201" name="Google Shape;201;p29"/>
          <p:cNvPicPr preferRelativeResize="0"/>
          <p:nvPr/>
        </p:nvPicPr>
        <p:blipFill>
          <a:blip r:embed="rId2">
            <a:alphaModFix/>
          </a:blip>
          <a:stretch>
            <a:fillRect/>
          </a:stretch>
        </p:blipFill>
        <p:spPr>
          <a:xfrm rot="5400000">
            <a:off x="8424000" y="0"/>
            <a:ext cx="3549850" cy="3549850"/>
          </a:xfrm>
          <a:prstGeom prst="rect">
            <a:avLst/>
          </a:prstGeom>
          <a:noFill/>
          <a:ln>
            <a:noFill/>
          </a:ln>
        </p:spPr>
      </p:pic>
      <p:grpSp>
        <p:nvGrpSpPr>
          <p:cNvPr id="202" name="Google Shape;202;p29"/>
          <p:cNvGrpSpPr/>
          <p:nvPr/>
        </p:nvGrpSpPr>
        <p:grpSpPr>
          <a:xfrm>
            <a:off x="-1891100" y="3856963"/>
            <a:ext cx="13412325" cy="3433725"/>
            <a:chOff x="-1891100" y="3856963"/>
            <a:chExt cx="13412325" cy="3433725"/>
          </a:xfrm>
        </p:grpSpPr>
        <p:pic>
          <p:nvPicPr>
            <p:cNvPr id="203" name="Google Shape;203;p29"/>
            <p:cNvPicPr preferRelativeResize="0"/>
            <p:nvPr/>
          </p:nvPicPr>
          <p:blipFill>
            <a:blip r:embed="rId3">
              <a:alphaModFix/>
            </a:blip>
            <a:stretch>
              <a:fillRect/>
            </a:stretch>
          </p:blipFill>
          <p:spPr>
            <a:xfrm rot="10800000">
              <a:off x="-1891100" y="3983988"/>
              <a:ext cx="3306700" cy="3306700"/>
            </a:xfrm>
            <a:prstGeom prst="rect">
              <a:avLst/>
            </a:prstGeom>
            <a:noFill/>
            <a:ln>
              <a:noFill/>
            </a:ln>
          </p:spPr>
        </p:pic>
        <p:pic>
          <p:nvPicPr>
            <p:cNvPr id="204" name="Google Shape;204;p29"/>
            <p:cNvPicPr preferRelativeResize="0"/>
            <p:nvPr/>
          </p:nvPicPr>
          <p:blipFill>
            <a:blip r:embed="rId3">
              <a:alphaModFix/>
            </a:blip>
            <a:stretch>
              <a:fillRect/>
            </a:stretch>
          </p:blipFill>
          <p:spPr>
            <a:xfrm rot="-5400000">
              <a:off x="8214525" y="3856963"/>
              <a:ext cx="3306700" cy="3306700"/>
            </a:xfrm>
            <a:prstGeom prst="rect">
              <a:avLst/>
            </a:prstGeom>
            <a:noFill/>
            <a:ln>
              <a:noFill/>
            </a:ln>
          </p:spPr>
        </p:pic>
      </p:grpSp>
      <p:grpSp>
        <p:nvGrpSpPr>
          <p:cNvPr id="205" name="Google Shape;205;p29"/>
          <p:cNvGrpSpPr/>
          <p:nvPr/>
        </p:nvGrpSpPr>
        <p:grpSpPr>
          <a:xfrm>
            <a:off x="-1560425" y="-2151650"/>
            <a:ext cx="5958225" cy="9751150"/>
            <a:chOff x="-1560425" y="-2151650"/>
            <a:chExt cx="5958225" cy="9751150"/>
          </a:xfrm>
        </p:grpSpPr>
        <p:pic>
          <p:nvPicPr>
            <p:cNvPr id="206" name="Google Shape;206;p29"/>
            <p:cNvPicPr preferRelativeResize="0"/>
            <p:nvPr/>
          </p:nvPicPr>
          <p:blipFill>
            <a:blip r:embed="rId4">
              <a:alphaModFix/>
            </a:blip>
            <a:stretch>
              <a:fillRect/>
            </a:stretch>
          </p:blipFill>
          <p:spPr>
            <a:xfrm rot="5400000">
              <a:off x="1503325" y="4705025"/>
              <a:ext cx="2894475" cy="2894475"/>
            </a:xfrm>
            <a:prstGeom prst="rect">
              <a:avLst/>
            </a:prstGeom>
            <a:noFill/>
            <a:ln>
              <a:noFill/>
            </a:ln>
          </p:spPr>
        </p:pic>
        <p:pic>
          <p:nvPicPr>
            <p:cNvPr id="207" name="Google Shape;207;p29"/>
            <p:cNvPicPr preferRelativeResize="0"/>
            <p:nvPr/>
          </p:nvPicPr>
          <p:blipFill>
            <a:blip r:embed="rId4">
              <a:alphaModFix/>
            </a:blip>
            <a:stretch>
              <a:fillRect/>
            </a:stretch>
          </p:blipFill>
          <p:spPr>
            <a:xfrm rot="5400000">
              <a:off x="-1560425" y="-2151650"/>
              <a:ext cx="2894475" cy="2894475"/>
            </a:xfrm>
            <a:prstGeom prst="rect">
              <a:avLst/>
            </a:prstGeom>
            <a:noFill/>
            <a:ln>
              <a:noFill/>
            </a:ln>
          </p:spPr>
        </p:pic>
      </p:grpSp>
      <p:sp>
        <p:nvSpPr>
          <p:cNvPr id="208" name="Google Shape;208;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9" name="Google Shape;209;p29"/>
          <p:cNvSpPr txBox="1"/>
          <p:nvPr>
            <p:ph idx="1" type="body"/>
          </p:nvPr>
        </p:nvSpPr>
        <p:spPr>
          <a:xfrm>
            <a:off x="720000" y="1139543"/>
            <a:ext cx="7704000" cy="2250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0" name="Shape 210"/>
        <p:cNvGrpSpPr/>
        <p:nvPr/>
      </p:nvGrpSpPr>
      <p:grpSpPr>
        <a:xfrm>
          <a:off x="0" y="0"/>
          <a:ext cx="0" cy="0"/>
          <a:chOff x="0" y="0"/>
          <a:chExt cx="0" cy="0"/>
        </a:xfrm>
      </p:grpSpPr>
      <p:grpSp>
        <p:nvGrpSpPr>
          <p:cNvPr id="211" name="Google Shape;211;p30"/>
          <p:cNvGrpSpPr/>
          <p:nvPr/>
        </p:nvGrpSpPr>
        <p:grpSpPr>
          <a:xfrm>
            <a:off x="-2423925" y="-1027950"/>
            <a:ext cx="14213750" cy="8093263"/>
            <a:chOff x="-2423925" y="-1027950"/>
            <a:chExt cx="14213750" cy="8093263"/>
          </a:xfrm>
        </p:grpSpPr>
        <p:pic>
          <p:nvPicPr>
            <p:cNvPr id="212" name="Google Shape;212;p30"/>
            <p:cNvPicPr preferRelativeResize="0"/>
            <p:nvPr/>
          </p:nvPicPr>
          <p:blipFill>
            <a:blip r:embed="rId2">
              <a:alphaModFix/>
            </a:blip>
            <a:stretch>
              <a:fillRect/>
            </a:stretch>
          </p:blipFill>
          <p:spPr>
            <a:xfrm rot="-5400000">
              <a:off x="-2423925" y="3699488"/>
              <a:ext cx="3365825" cy="3365825"/>
            </a:xfrm>
            <a:prstGeom prst="rect">
              <a:avLst/>
            </a:prstGeom>
            <a:noFill/>
            <a:ln>
              <a:noFill/>
            </a:ln>
          </p:spPr>
        </p:pic>
        <p:pic>
          <p:nvPicPr>
            <p:cNvPr id="213" name="Google Shape;213;p30"/>
            <p:cNvPicPr preferRelativeResize="0"/>
            <p:nvPr/>
          </p:nvPicPr>
          <p:blipFill>
            <a:blip r:embed="rId2">
              <a:alphaModFix/>
            </a:blip>
            <a:stretch>
              <a:fillRect/>
            </a:stretch>
          </p:blipFill>
          <p:spPr>
            <a:xfrm rot="-5400000">
              <a:off x="8424000" y="-1027950"/>
              <a:ext cx="3365825" cy="3365825"/>
            </a:xfrm>
            <a:prstGeom prst="rect">
              <a:avLst/>
            </a:prstGeom>
            <a:noFill/>
            <a:ln>
              <a:noFill/>
            </a:ln>
          </p:spPr>
        </p:pic>
      </p:grpSp>
      <p:grpSp>
        <p:nvGrpSpPr>
          <p:cNvPr id="214" name="Google Shape;214;p30"/>
          <p:cNvGrpSpPr/>
          <p:nvPr/>
        </p:nvGrpSpPr>
        <p:grpSpPr>
          <a:xfrm>
            <a:off x="-2384500" y="539500"/>
            <a:ext cx="13876400" cy="4392500"/>
            <a:chOff x="-2384500" y="539500"/>
            <a:chExt cx="13876400" cy="4392500"/>
          </a:xfrm>
        </p:grpSpPr>
        <p:pic>
          <p:nvPicPr>
            <p:cNvPr id="215" name="Google Shape;215;p30"/>
            <p:cNvPicPr preferRelativeResize="0"/>
            <p:nvPr/>
          </p:nvPicPr>
          <p:blipFill>
            <a:blip r:embed="rId3">
              <a:alphaModFix/>
            </a:blip>
            <a:stretch>
              <a:fillRect/>
            </a:stretch>
          </p:blipFill>
          <p:spPr>
            <a:xfrm rot="5400000">
              <a:off x="-2384500" y="2039675"/>
              <a:ext cx="2892325" cy="2892325"/>
            </a:xfrm>
            <a:prstGeom prst="rect">
              <a:avLst/>
            </a:prstGeom>
            <a:noFill/>
            <a:ln>
              <a:noFill/>
            </a:ln>
          </p:spPr>
        </p:pic>
        <p:pic>
          <p:nvPicPr>
            <p:cNvPr id="216" name="Google Shape;216;p30"/>
            <p:cNvPicPr preferRelativeResize="0"/>
            <p:nvPr/>
          </p:nvPicPr>
          <p:blipFill>
            <a:blip r:embed="rId4">
              <a:alphaModFix/>
            </a:blip>
            <a:stretch>
              <a:fillRect/>
            </a:stretch>
          </p:blipFill>
          <p:spPr>
            <a:xfrm>
              <a:off x="8805200" y="539500"/>
              <a:ext cx="2686700" cy="2686700"/>
            </a:xfrm>
            <a:prstGeom prst="rect">
              <a:avLst/>
            </a:prstGeom>
            <a:noFill/>
            <a:ln>
              <a:noFill/>
            </a:ln>
          </p:spPr>
        </p:pic>
      </p:grpSp>
      <p:grpSp>
        <p:nvGrpSpPr>
          <p:cNvPr id="217" name="Google Shape;217;p30"/>
          <p:cNvGrpSpPr/>
          <p:nvPr/>
        </p:nvGrpSpPr>
        <p:grpSpPr>
          <a:xfrm>
            <a:off x="-1955612" y="-621175"/>
            <a:ext cx="10806613" cy="7782475"/>
            <a:chOff x="-1955612" y="-621175"/>
            <a:chExt cx="10806613" cy="7782475"/>
          </a:xfrm>
        </p:grpSpPr>
        <p:pic>
          <p:nvPicPr>
            <p:cNvPr id="218" name="Google Shape;218;p30"/>
            <p:cNvPicPr preferRelativeResize="0"/>
            <p:nvPr/>
          </p:nvPicPr>
          <p:blipFill>
            <a:blip r:embed="rId5">
              <a:alphaModFix/>
            </a:blip>
            <a:stretch>
              <a:fillRect/>
            </a:stretch>
          </p:blipFill>
          <p:spPr>
            <a:xfrm rot="10800000">
              <a:off x="6421800" y="4732100"/>
              <a:ext cx="2429200" cy="2429200"/>
            </a:xfrm>
            <a:prstGeom prst="rect">
              <a:avLst/>
            </a:prstGeom>
            <a:noFill/>
            <a:ln>
              <a:noFill/>
            </a:ln>
          </p:spPr>
        </p:pic>
        <p:pic>
          <p:nvPicPr>
            <p:cNvPr id="219" name="Google Shape;219;p30"/>
            <p:cNvPicPr preferRelativeResize="0"/>
            <p:nvPr/>
          </p:nvPicPr>
          <p:blipFill>
            <a:blip r:embed="rId5">
              <a:alphaModFix/>
            </a:blip>
            <a:stretch>
              <a:fillRect/>
            </a:stretch>
          </p:blipFill>
          <p:spPr>
            <a:xfrm rot="10800000">
              <a:off x="-1955612" y="-621175"/>
              <a:ext cx="2429200" cy="2429200"/>
            </a:xfrm>
            <a:prstGeom prst="rect">
              <a:avLst/>
            </a:prstGeom>
            <a:noFill/>
            <a:ln>
              <a:noFill/>
            </a:ln>
          </p:spPr>
        </p:pic>
      </p:grpSp>
      <p:sp>
        <p:nvSpPr>
          <p:cNvPr id="220" name="Google Shape;22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1" name="Google Shape;221;p30"/>
          <p:cNvSpPr txBox="1"/>
          <p:nvPr>
            <p:ph idx="1" type="subTitle"/>
          </p:nvPr>
        </p:nvSpPr>
        <p:spPr>
          <a:xfrm>
            <a:off x="828699" y="2939825"/>
            <a:ext cx="2343000" cy="16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2" name="Google Shape;222;p30"/>
          <p:cNvSpPr txBox="1"/>
          <p:nvPr>
            <p:ph idx="2" type="subTitle"/>
          </p:nvPr>
        </p:nvSpPr>
        <p:spPr>
          <a:xfrm>
            <a:off x="3400488" y="2939825"/>
            <a:ext cx="2343000" cy="16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3" name="Google Shape;223;p30"/>
          <p:cNvSpPr txBox="1"/>
          <p:nvPr>
            <p:ph idx="3" type="subTitle"/>
          </p:nvPr>
        </p:nvSpPr>
        <p:spPr>
          <a:xfrm>
            <a:off x="5972300" y="2939825"/>
            <a:ext cx="2343000" cy="16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4" name="Google Shape;224;p30"/>
          <p:cNvSpPr txBox="1"/>
          <p:nvPr>
            <p:ph idx="4" type="subTitle"/>
          </p:nvPr>
        </p:nvSpPr>
        <p:spPr>
          <a:xfrm>
            <a:off x="828699" y="2197825"/>
            <a:ext cx="23430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25" name="Google Shape;225;p30"/>
          <p:cNvSpPr txBox="1"/>
          <p:nvPr>
            <p:ph idx="5" type="subTitle"/>
          </p:nvPr>
        </p:nvSpPr>
        <p:spPr>
          <a:xfrm>
            <a:off x="3400491" y="2197825"/>
            <a:ext cx="23430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26" name="Google Shape;226;p30"/>
          <p:cNvSpPr txBox="1"/>
          <p:nvPr>
            <p:ph idx="6" type="subTitle"/>
          </p:nvPr>
        </p:nvSpPr>
        <p:spPr>
          <a:xfrm>
            <a:off x="5972300" y="2197825"/>
            <a:ext cx="2343000" cy="801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7" name="Shape 227"/>
        <p:cNvGrpSpPr/>
        <p:nvPr/>
      </p:nvGrpSpPr>
      <p:grpSpPr>
        <a:xfrm>
          <a:off x="0" y="0"/>
          <a:ext cx="0" cy="0"/>
          <a:chOff x="0" y="0"/>
          <a:chExt cx="0" cy="0"/>
        </a:xfrm>
      </p:grpSpPr>
      <p:pic>
        <p:nvPicPr>
          <p:cNvPr id="228" name="Google Shape;228;p31"/>
          <p:cNvPicPr preferRelativeResize="0"/>
          <p:nvPr/>
        </p:nvPicPr>
        <p:blipFill>
          <a:blip r:embed="rId2">
            <a:alphaModFix/>
          </a:blip>
          <a:stretch>
            <a:fillRect/>
          </a:stretch>
        </p:blipFill>
        <p:spPr>
          <a:xfrm rot="10800000">
            <a:off x="7600550" y="4130225"/>
            <a:ext cx="3549850" cy="3549850"/>
          </a:xfrm>
          <a:prstGeom prst="rect">
            <a:avLst/>
          </a:prstGeom>
          <a:noFill/>
          <a:ln>
            <a:noFill/>
          </a:ln>
        </p:spPr>
      </p:pic>
      <p:grpSp>
        <p:nvGrpSpPr>
          <p:cNvPr id="229" name="Google Shape;229;p31"/>
          <p:cNvGrpSpPr/>
          <p:nvPr/>
        </p:nvGrpSpPr>
        <p:grpSpPr>
          <a:xfrm>
            <a:off x="-2132175" y="-2089562"/>
            <a:ext cx="5438875" cy="9950213"/>
            <a:chOff x="-2132175" y="-2089562"/>
            <a:chExt cx="5438875" cy="9950213"/>
          </a:xfrm>
        </p:grpSpPr>
        <p:pic>
          <p:nvPicPr>
            <p:cNvPr id="230" name="Google Shape;230;p31"/>
            <p:cNvPicPr preferRelativeResize="0"/>
            <p:nvPr/>
          </p:nvPicPr>
          <p:blipFill>
            <a:blip r:embed="rId3">
              <a:alphaModFix/>
            </a:blip>
            <a:stretch>
              <a:fillRect/>
            </a:stretch>
          </p:blipFill>
          <p:spPr>
            <a:xfrm rot="10800000">
              <a:off x="0" y="4553950"/>
              <a:ext cx="3306700" cy="3306700"/>
            </a:xfrm>
            <a:prstGeom prst="rect">
              <a:avLst/>
            </a:prstGeom>
            <a:noFill/>
            <a:ln>
              <a:noFill/>
            </a:ln>
          </p:spPr>
        </p:pic>
        <p:pic>
          <p:nvPicPr>
            <p:cNvPr id="231" name="Google Shape;231;p31"/>
            <p:cNvPicPr preferRelativeResize="0"/>
            <p:nvPr/>
          </p:nvPicPr>
          <p:blipFill>
            <a:blip r:embed="rId3">
              <a:alphaModFix/>
            </a:blip>
            <a:stretch>
              <a:fillRect/>
            </a:stretch>
          </p:blipFill>
          <p:spPr>
            <a:xfrm rot="10800000">
              <a:off x="-2132175" y="-2089562"/>
              <a:ext cx="3306700" cy="3306700"/>
            </a:xfrm>
            <a:prstGeom prst="rect">
              <a:avLst/>
            </a:prstGeom>
            <a:noFill/>
            <a:ln>
              <a:noFill/>
            </a:ln>
          </p:spPr>
        </p:pic>
      </p:grpSp>
      <p:grpSp>
        <p:nvGrpSpPr>
          <p:cNvPr id="232" name="Google Shape;232;p31"/>
          <p:cNvGrpSpPr/>
          <p:nvPr/>
        </p:nvGrpSpPr>
        <p:grpSpPr>
          <a:xfrm>
            <a:off x="-2605137" y="290050"/>
            <a:ext cx="14262738" cy="3994988"/>
            <a:chOff x="-2605137" y="290050"/>
            <a:chExt cx="14262738" cy="3994988"/>
          </a:xfrm>
        </p:grpSpPr>
        <p:pic>
          <p:nvPicPr>
            <p:cNvPr id="233" name="Google Shape;233;p31"/>
            <p:cNvPicPr preferRelativeResize="0"/>
            <p:nvPr/>
          </p:nvPicPr>
          <p:blipFill>
            <a:blip r:embed="rId4">
              <a:alphaModFix/>
            </a:blip>
            <a:stretch>
              <a:fillRect/>
            </a:stretch>
          </p:blipFill>
          <p:spPr>
            <a:xfrm rot="10800000">
              <a:off x="8763125" y="290050"/>
              <a:ext cx="2894475" cy="2894475"/>
            </a:xfrm>
            <a:prstGeom prst="rect">
              <a:avLst/>
            </a:prstGeom>
            <a:noFill/>
            <a:ln>
              <a:noFill/>
            </a:ln>
          </p:spPr>
        </p:pic>
        <p:pic>
          <p:nvPicPr>
            <p:cNvPr id="234" name="Google Shape;234;p31"/>
            <p:cNvPicPr preferRelativeResize="0"/>
            <p:nvPr/>
          </p:nvPicPr>
          <p:blipFill>
            <a:blip r:embed="rId4">
              <a:alphaModFix/>
            </a:blip>
            <a:stretch>
              <a:fillRect/>
            </a:stretch>
          </p:blipFill>
          <p:spPr>
            <a:xfrm rot="10800000">
              <a:off x="-2605137" y="1390563"/>
              <a:ext cx="2894475" cy="2894475"/>
            </a:xfrm>
            <a:prstGeom prst="rect">
              <a:avLst/>
            </a:prstGeom>
            <a:noFill/>
            <a:ln>
              <a:noFill/>
            </a:ln>
          </p:spPr>
        </p:pic>
      </p:grpSp>
      <p:pic>
        <p:nvPicPr>
          <p:cNvPr id="235" name="Google Shape;235;p31"/>
          <p:cNvPicPr preferRelativeResize="0"/>
          <p:nvPr/>
        </p:nvPicPr>
        <p:blipFill>
          <a:blip r:embed="rId5">
            <a:alphaModFix/>
          </a:blip>
          <a:stretch>
            <a:fillRect/>
          </a:stretch>
        </p:blipFill>
        <p:spPr>
          <a:xfrm>
            <a:off x="-1428250" y="4090850"/>
            <a:ext cx="2686700" cy="2686700"/>
          </a:xfrm>
          <a:prstGeom prst="rect">
            <a:avLst/>
          </a:prstGeom>
          <a:noFill/>
          <a:ln>
            <a:noFill/>
          </a:ln>
        </p:spPr>
      </p:pic>
      <p:sp>
        <p:nvSpPr>
          <p:cNvPr id="236" name="Google Shape;236;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7" name="Google Shape;237;p31"/>
          <p:cNvSpPr txBox="1"/>
          <p:nvPr>
            <p:ph idx="1" type="subTitle"/>
          </p:nvPr>
        </p:nvSpPr>
        <p:spPr>
          <a:xfrm>
            <a:off x="1453626" y="1748900"/>
            <a:ext cx="30516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8" name="Google Shape;238;p31"/>
          <p:cNvSpPr txBox="1"/>
          <p:nvPr>
            <p:ph idx="2" type="subTitle"/>
          </p:nvPr>
        </p:nvSpPr>
        <p:spPr>
          <a:xfrm>
            <a:off x="5302979" y="1748900"/>
            <a:ext cx="30516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9" name="Google Shape;239;p31"/>
          <p:cNvSpPr txBox="1"/>
          <p:nvPr>
            <p:ph idx="3" type="subTitle"/>
          </p:nvPr>
        </p:nvSpPr>
        <p:spPr>
          <a:xfrm>
            <a:off x="1453625" y="3409475"/>
            <a:ext cx="30516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0" name="Google Shape;240;p31"/>
          <p:cNvSpPr txBox="1"/>
          <p:nvPr>
            <p:ph idx="4" type="subTitle"/>
          </p:nvPr>
        </p:nvSpPr>
        <p:spPr>
          <a:xfrm>
            <a:off x="5302979" y="3409475"/>
            <a:ext cx="3051600" cy="10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1" name="Google Shape;241;p31"/>
          <p:cNvSpPr txBox="1"/>
          <p:nvPr>
            <p:ph idx="5" type="subTitle"/>
          </p:nvPr>
        </p:nvSpPr>
        <p:spPr>
          <a:xfrm>
            <a:off x="1453625" y="1455550"/>
            <a:ext cx="3051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42" name="Google Shape;242;p31"/>
          <p:cNvSpPr txBox="1"/>
          <p:nvPr>
            <p:ph idx="6" type="subTitle"/>
          </p:nvPr>
        </p:nvSpPr>
        <p:spPr>
          <a:xfrm>
            <a:off x="1453625" y="3116200"/>
            <a:ext cx="3051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43" name="Google Shape;243;p31"/>
          <p:cNvSpPr txBox="1"/>
          <p:nvPr>
            <p:ph idx="7" type="subTitle"/>
          </p:nvPr>
        </p:nvSpPr>
        <p:spPr>
          <a:xfrm>
            <a:off x="5302950" y="1455550"/>
            <a:ext cx="3051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44" name="Google Shape;244;p31"/>
          <p:cNvSpPr txBox="1"/>
          <p:nvPr>
            <p:ph idx="8" type="subTitle"/>
          </p:nvPr>
        </p:nvSpPr>
        <p:spPr>
          <a:xfrm>
            <a:off x="5302950" y="3116200"/>
            <a:ext cx="3051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45" name="Shape 245"/>
        <p:cNvGrpSpPr/>
        <p:nvPr/>
      </p:nvGrpSpPr>
      <p:grpSpPr>
        <a:xfrm>
          <a:off x="0" y="0"/>
          <a:ext cx="0" cy="0"/>
          <a:chOff x="0" y="0"/>
          <a:chExt cx="0" cy="0"/>
        </a:xfrm>
      </p:grpSpPr>
      <p:grpSp>
        <p:nvGrpSpPr>
          <p:cNvPr id="246" name="Google Shape;246;p32"/>
          <p:cNvGrpSpPr/>
          <p:nvPr/>
        </p:nvGrpSpPr>
        <p:grpSpPr>
          <a:xfrm>
            <a:off x="-2570212" y="-800050"/>
            <a:ext cx="4568000" cy="8422213"/>
            <a:chOff x="-2570212" y="-800050"/>
            <a:chExt cx="4568000" cy="8422213"/>
          </a:xfrm>
        </p:grpSpPr>
        <p:pic>
          <p:nvPicPr>
            <p:cNvPr id="247" name="Google Shape;247;p32"/>
            <p:cNvPicPr preferRelativeResize="0"/>
            <p:nvPr/>
          </p:nvPicPr>
          <p:blipFill>
            <a:blip r:embed="rId2">
              <a:alphaModFix/>
            </a:blip>
            <a:stretch>
              <a:fillRect/>
            </a:stretch>
          </p:blipFill>
          <p:spPr>
            <a:xfrm rot="10800000">
              <a:off x="-896687" y="4727688"/>
              <a:ext cx="2894475" cy="2894475"/>
            </a:xfrm>
            <a:prstGeom prst="rect">
              <a:avLst/>
            </a:prstGeom>
            <a:noFill/>
            <a:ln>
              <a:noFill/>
            </a:ln>
          </p:spPr>
        </p:pic>
        <p:pic>
          <p:nvPicPr>
            <p:cNvPr id="248" name="Google Shape;248;p32"/>
            <p:cNvPicPr preferRelativeResize="0"/>
            <p:nvPr/>
          </p:nvPicPr>
          <p:blipFill>
            <a:blip r:embed="rId2">
              <a:alphaModFix/>
            </a:blip>
            <a:stretch>
              <a:fillRect/>
            </a:stretch>
          </p:blipFill>
          <p:spPr>
            <a:xfrm rot="10800000">
              <a:off x="-2570212" y="-800050"/>
              <a:ext cx="2894475" cy="2894475"/>
            </a:xfrm>
            <a:prstGeom prst="rect">
              <a:avLst/>
            </a:prstGeom>
            <a:noFill/>
            <a:ln>
              <a:noFill/>
            </a:ln>
          </p:spPr>
        </p:pic>
      </p:grpSp>
      <p:grpSp>
        <p:nvGrpSpPr>
          <p:cNvPr id="249" name="Google Shape;249;p32"/>
          <p:cNvGrpSpPr/>
          <p:nvPr/>
        </p:nvGrpSpPr>
        <p:grpSpPr>
          <a:xfrm>
            <a:off x="-2715450" y="1398725"/>
            <a:ext cx="14633375" cy="4827450"/>
            <a:chOff x="-2715450" y="1398725"/>
            <a:chExt cx="14633375" cy="4827450"/>
          </a:xfrm>
        </p:grpSpPr>
        <p:pic>
          <p:nvPicPr>
            <p:cNvPr id="250" name="Google Shape;250;p32"/>
            <p:cNvPicPr preferRelativeResize="0"/>
            <p:nvPr/>
          </p:nvPicPr>
          <p:blipFill>
            <a:blip r:embed="rId3">
              <a:alphaModFix/>
            </a:blip>
            <a:stretch>
              <a:fillRect/>
            </a:stretch>
          </p:blipFill>
          <p:spPr>
            <a:xfrm flipH="1" rot="-5400000">
              <a:off x="-2715450" y="1398725"/>
              <a:ext cx="3365825" cy="3365825"/>
            </a:xfrm>
            <a:prstGeom prst="rect">
              <a:avLst/>
            </a:prstGeom>
            <a:noFill/>
            <a:ln>
              <a:noFill/>
            </a:ln>
          </p:spPr>
        </p:pic>
        <p:pic>
          <p:nvPicPr>
            <p:cNvPr id="251" name="Google Shape;251;p32"/>
            <p:cNvPicPr preferRelativeResize="0"/>
            <p:nvPr/>
          </p:nvPicPr>
          <p:blipFill>
            <a:blip r:embed="rId3">
              <a:alphaModFix/>
            </a:blip>
            <a:stretch>
              <a:fillRect/>
            </a:stretch>
          </p:blipFill>
          <p:spPr>
            <a:xfrm flipH="1" rot="-5400000">
              <a:off x="8552100" y="2860350"/>
              <a:ext cx="3365825" cy="3365825"/>
            </a:xfrm>
            <a:prstGeom prst="rect">
              <a:avLst/>
            </a:prstGeom>
            <a:noFill/>
            <a:ln>
              <a:noFill/>
            </a:ln>
          </p:spPr>
        </p:pic>
      </p:grpSp>
      <p:pic>
        <p:nvPicPr>
          <p:cNvPr id="252" name="Google Shape;252;p32"/>
          <p:cNvPicPr preferRelativeResize="0"/>
          <p:nvPr/>
        </p:nvPicPr>
        <p:blipFill>
          <a:blip r:embed="rId4">
            <a:alphaModFix/>
          </a:blip>
          <a:stretch>
            <a:fillRect/>
          </a:stretch>
        </p:blipFill>
        <p:spPr>
          <a:xfrm rot="5400000">
            <a:off x="8498275" y="-1089250"/>
            <a:ext cx="2892325" cy="2892325"/>
          </a:xfrm>
          <a:prstGeom prst="rect">
            <a:avLst/>
          </a:prstGeom>
          <a:noFill/>
          <a:ln>
            <a:noFill/>
          </a:ln>
        </p:spPr>
      </p:pic>
      <p:grpSp>
        <p:nvGrpSpPr>
          <p:cNvPr id="253" name="Google Shape;253;p32"/>
          <p:cNvGrpSpPr/>
          <p:nvPr/>
        </p:nvGrpSpPr>
        <p:grpSpPr>
          <a:xfrm>
            <a:off x="6775425" y="1972025"/>
            <a:ext cx="4726350" cy="5479225"/>
            <a:chOff x="6775425" y="1972025"/>
            <a:chExt cx="4726350" cy="5479225"/>
          </a:xfrm>
        </p:grpSpPr>
        <p:pic>
          <p:nvPicPr>
            <p:cNvPr id="254" name="Google Shape;254;p32"/>
            <p:cNvPicPr preferRelativeResize="0"/>
            <p:nvPr/>
          </p:nvPicPr>
          <p:blipFill>
            <a:blip r:embed="rId5">
              <a:alphaModFix/>
            </a:blip>
            <a:stretch>
              <a:fillRect/>
            </a:stretch>
          </p:blipFill>
          <p:spPr>
            <a:xfrm flipH="1" rot="10800000">
              <a:off x="8815075" y="1972025"/>
              <a:ext cx="2686700" cy="2686700"/>
            </a:xfrm>
            <a:prstGeom prst="rect">
              <a:avLst/>
            </a:prstGeom>
            <a:noFill/>
            <a:ln>
              <a:noFill/>
            </a:ln>
          </p:spPr>
        </p:pic>
        <p:pic>
          <p:nvPicPr>
            <p:cNvPr id="255" name="Google Shape;255;p32"/>
            <p:cNvPicPr preferRelativeResize="0"/>
            <p:nvPr/>
          </p:nvPicPr>
          <p:blipFill>
            <a:blip r:embed="rId5">
              <a:alphaModFix/>
            </a:blip>
            <a:stretch>
              <a:fillRect/>
            </a:stretch>
          </p:blipFill>
          <p:spPr>
            <a:xfrm flipH="1" rot="10800000">
              <a:off x="6775425" y="4764550"/>
              <a:ext cx="2686700" cy="2686700"/>
            </a:xfrm>
            <a:prstGeom prst="rect">
              <a:avLst/>
            </a:prstGeom>
            <a:noFill/>
            <a:ln>
              <a:noFill/>
            </a:ln>
          </p:spPr>
        </p:pic>
      </p:grpSp>
      <p:sp>
        <p:nvSpPr>
          <p:cNvPr id="256" name="Google Shape;25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7" name="Google Shape;257;p32"/>
          <p:cNvSpPr txBox="1"/>
          <p:nvPr>
            <p:ph idx="1" type="subTitle"/>
          </p:nvPr>
        </p:nvSpPr>
        <p:spPr>
          <a:xfrm>
            <a:off x="720000" y="1938767"/>
            <a:ext cx="24462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8" name="Google Shape;258;p32"/>
          <p:cNvSpPr txBox="1"/>
          <p:nvPr>
            <p:ph idx="2" type="subTitle"/>
          </p:nvPr>
        </p:nvSpPr>
        <p:spPr>
          <a:xfrm>
            <a:off x="3341925" y="1938750"/>
            <a:ext cx="24555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9" name="Google Shape;259;p32"/>
          <p:cNvSpPr txBox="1"/>
          <p:nvPr>
            <p:ph idx="3" type="subTitle"/>
          </p:nvPr>
        </p:nvSpPr>
        <p:spPr>
          <a:xfrm>
            <a:off x="720000" y="3651201"/>
            <a:ext cx="24462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0" name="Google Shape;260;p32"/>
          <p:cNvSpPr txBox="1"/>
          <p:nvPr>
            <p:ph idx="4" type="subTitle"/>
          </p:nvPr>
        </p:nvSpPr>
        <p:spPr>
          <a:xfrm>
            <a:off x="3341925" y="3651200"/>
            <a:ext cx="24555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1" name="Google Shape;261;p32"/>
          <p:cNvSpPr txBox="1"/>
          <p:nvPr>
            <p:ph idx="5" type="subTitle"/>
          </p:nvPr>
        </p:nvSpPr>
        <p:spPr>
          <a:xfrm>
            <a:off x="5975300" y="1938750"/>
            <a:ext cx="24510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2" name="Google Shape;262;p32"/>
          <p:cNvSpPr txBox="1"/>
          <p:nvPr>
            <p:ph idx="6" type="subTitle"/>
          </p:nvPr>
        </p:nvSpPr>
        <p:spPr>
          <a:xfrm>
            <a:off x="5975300" y="3651200"/>
            <a:ext cx="2451000" cy="89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3" name="Google Shape;263;p32"/>
          <p:cNvSpPr txBox="1"/>
          <p:nvPr>
            <p:ph idx="7" type="subTitle"/>
          </p:nvPr>
        </p:nvSpPr>
        <p:spPr>
          <a:xfrm>
            <a:off x="724820" y="1398725"/>
            <a:ext cx="24462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64" name="Google Shape;264;p32"/>
          <p:cNvSpPr txBox="1"/>
          <p:nvPr>
            <p:ph idx="8" type="subTitle"/>
          </p:nvPr>
        </p:nvSpPr>
        <p:spPr>
          <a:xfrm>
            <a:off x="3346577" y="1398725"/>
            <a:ext cx="24555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65" name="Google Shape;265;p32"/>
          <p:cNvSpPr txBox="1"/>
          <p:nvPr>
            <p:ph idx="9" type="subTitle"/>
          </p:nvPr>
        </p:nvSpPr>
        <p:spPr>
          <a:xfrm>
            <a:off x="5979757" y="1398725"/>
            <a:ext cx="24510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66" name="Google Shape;266;p32"/>
          <p:cNvSpPr txBox="1"/>
          <p:nvPr>
            <p:ph idx="13" type="subTitle"/>
          </p:nvPr>
        </p:nvSpPr>
        <p:spPr>
          <a:xfrm>
            <a:off x="724820" y="3107898"/>
            <a:ext cx="24462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67" name="Google Shape;267;p32"/>
          <p:cNvSpPr txBox="1"/>
          <p:nvPr>
            <p:ph idx="14" type="subTitle"/>
          </p:nvPr>
        </p:nvSpPr>
        <p:spPr>
          <a:xfrm>
            <a:off x="3346577" y="3107900"/>
            <a:ext cx="24555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68" name="Google Shape;268;p32"/>
          <p:cNvSpPr txBox="1"/>
          <p:nvPr>
            <p:ph idx="15" type="subTitle"/>
          </p:nvPr>
        </p:nvSpPr>
        <p:spPr>
          <a:xfrm>
            <a:off x="5979757" y="3107900"/>
            <a:ext cx="2451000" cy="69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sz="1800">
                <a:solidFill>
                  <a:schemeClr val="dk1"/>
                </a:solidFill>
                <a:latin typeface="Righteous"/>
                <a:ea typeface="Righteous"/>
                <a:cs typeface="Righteous"/>
                <a:sym typeface="Righteous"/>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9" name="Shape 269"/>
        <p:cNvGrpSpPr/>
        <p:nvPr/>
      </p:nvGrpSpPr>
      <p:grpSpPr>
        <a:xfrm>
          <a:off x="0" y="0"/>
          <a:ext cx="0" cy="0"/>
          <a:chOff x="0" y="0"/>
          <a:chExt cx="0" cy="0"/>
        </a:xfrm>
      </p:grpSpPr>
      <p:grpSp>
        <p:nvGrpSpPr>
          <p:cNvPr id="270" name="Google Shape;270;p33"/>
          <p:cNvGrpSpPr/>
          <p:nvPr/>
        </p:nvGrpSpPr>
        <p:grpSpPr>
          <a:xfrm>
            <a:off x="596300" y="-2527650"/>
            <a:ext cx="7690075" cy="10068775"/>
            <a:chOff x="596300" y="-2527650"/>
            <a:chExt cx="7690075" cy="10068775"/>
          </a:xfrm>
        </p:grpSpPr>
        <p:pic>
          <p:nvPicPr>
            <p:cNvPr id="271" name="Google Shape;271;p33"/>
            <p:cNvPicPr preferRelativeResize="0"/>
            <p:nvPr/>
          </p:nvPicPr>
          <p:blipFill>
            <a:blip r:embed="rId2">
              <a:alphaModFix/>
            </a:blip>
            <a:stretch>
              <a:fillRect/>
            </a:stretch>
          </p:blipFill>
          <p:spPr>
            <a:xfrm rot="10800000">
              <a:off x="5391900" y="-2527650"/>
              <a:ext cx="2894475" cy="2894475"/>
            </a:xfrm>
            <a:prstGeom prst="rect">
              <a:avLst/>
            </a:prstGeom>
            <a:noFill/>
            <a:ln>
              <a:noFill/>
            </a:ln>
          </p:spPr>
        </p:pic>
        <p:pic>
          <p:nvPicPr>
            <p:cNvPr id="272" name="Google Shape;272;p33"/>
            <p:cNvPicPr preferRelativeResize="0"/>
            <p:nvPr/>
          </p:nvPicPr>
          <p:blipFill>
            <a:blip r:embed="rId2">
              <a:alphaModFix/>
            </a:blip>
            <a:stretch>
              <a:fillRect/>
            </a:stretch>
          </p:blipFill>
          <p:spPr>
            <a:xfrm rot="10800000">
              <a:off x="596300" y="4646650"/>
              <a:ext cx="2894475" cy="2894475"/>
            </a:xfrm>
            <a:prstGeom prst="rect">
              <a:avLst/>
            </a:prstGeom>
            <a:noFill/>
            <a:ln>
              <a:noFill/>
            </a:ln>
          </p:spPr>
        </p:pic>
      </p:grpSp>
      <p:pic>
        <p:nvPicPr>
          <p:cNvPr id="273" name="Google Shape;273;p33"/>
          <p:cNvPicPr preferRelativeResize="0"/>
          <p:nvPr/>
        </p:nvPicPr>
        <p:blipFill>
          <a:blip r:embed="rId3">
            <a:alphaModFix/>
          </a:blip>
          <a:stretch>
            <a:fillRect/>
          </a:stretch>
        </p:blipFill>
        <p:spPr>
          <a:xfrm flipH="1" rot="5400000">
            <a:off x="5897475" y="4604000"/>
            <a:ext cx="3549850" cy="3549850"/>
          </a:xfrm>
          <a:prstGeom prst="rect">
            <a:avLst/>
          </a:prstGeom>
          <a:noFill/>
          <a:ln>
            <a:noFill/>
          </a:ln>
        </p:spPr>
      </p:pic>
      <p:grpSp>
        <p:nvGrpSpPr>
          <p:cNvPr id="274" name="Google Shape;274;p33"/>
          <p:cNvGrpSpPr/>
          <p:nvPr/>
        </p:nvGrpSpPr>
        <p:grpSpPr>
          <a:xfrm>
            <a:off x="-2593475" y="-2861675"/>
            <a:ext cx="7622388" cy="8569300"/>
            <a:chOff x="-2593475" y="-2861675"/>
            <a:chExt cx="7622388" cy="8569300"/>
          </a:xfrm>
        </p:grpSpPr>
        <p:pic>
          <p:nvPicPr>
            <p:cNvPr id="275" name="Google Shape;275;p33"/>
            <p:cNvPicPr preferRelativeResize="0"/>
            <p:nvPr/>
          </p:nvPicPr>
          <p:blipFill>
            <a:blip r:embed="rId4">
              <a:alphaModFix/>
            </a:blip>
            <a:stretch>
              <a:fillRect/>
            </a:stretch>
          </p:blipFill>
          <p:spPr>
            <a:xfrm flipH="1" rot="-5400000">
              <a:off x="-2593475" y="2400925"/>
              <a:ext cx="3306700" cy="3306700"/>
            </a:xfrm>
            <a:prstGeom prst="rect">
              <a:avLst/>
            </a:prstGeom>
            <a:noFill/>
            <a:ln>
              <a:noFill/>
            </a:ln>
          </p:spPr>
        </p:pic>
        <p:pic>
          <p:nvPicPr>
            <p:cNvPr id="276" name="Google Shape;276;p33"/>
            <p:cNvPicPr preferRelativeResize="0"/>
            <p:nvPr/>
          </p:nvPicPr>
          <p:blipFill>
            <a:blip r:embed="rId4">
              <a:alphaModFix/>
            </a:blip>
            <a:stretch>
              <a:fillRect/>
            </a:stretch>
          </p:blipFill>
          <p:spPr>
            <a:xfrm>
              <a:off x="1722213" y="-2861675"/>
              <a:ext cx="3306700" cy="3306700"/>
            </a:xfrm>
            <a:prstGeom prst="rect">
              <a:avLst/>
            </a:prstGeom>
            <a:noFill/>
            <a:ln>
              <a:noFill/>
            </a:ln>
          </p:spPr>
        </p:pic>
      </p:grpSp>
      <p:pic>
        <p:nvPicPr>
          <p:cNvPr id="277" name="Google Shape;277;p33"/>
          <p:cNvPicPr preferRelativeResize="0"/>
          <p:nvPr/>
        </p:nvPicPr>
        <p:blipFill>
          <a:blip r:embed="rId5">
            <a:alphaModFix/>
          </a:blip>
          <a:stretch>
            <a:fillRect/>
          </a:stretch>
        </p:blipFill>
        <p:spPr>
          <a:xfrm flipH="1">
            <a:off x="-2422950" y="1615925"/>
            <a:ext cx="2686700" cy="2686700"/>
          </a:xfrm>
          <a:prstGeom prst="rect">
            <a:avLst/>
          </a:prstGeom>
          <a:noFill/>
          <a:ln>
            <a:noFill/>
          </a:ln>
        </p:spPr>
      </p:pic>
      <p:sp>
        <p:nvSpPr>
          <p:cNvPr id="278" name="Google Shape;278;p33"/>
          <p:cNvSpPr txBox="1"/>
          <p:nvPr>
            <p:ph type="title"/>
          </p:nvPr>
        </p:nvSpPr>
        <p:spPr>
          <a:xfrm>
            <a:off x="2347938" y="60897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9" name="Google Shape;279;p33"/>
          <p:cNvSpPr txBox="1"/>
          <p:nvPr>
            <p:ph idx="1" type="subTitle"/>
          </p:nvPr>
        </p:nvSpPr>
        <p:spPr>
          <a:xfrm>
            <a:off x="2347900" y="1667675"/>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0" name="Google Shape;280;p33"/>
          <p:cNvSpPr txBox="1"/>
          <p:nvPr/>
        </p:nvSpPr>
        <p:spPr>
          <a:xfrm>
            <a:off x="2099100" y="37643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Blinker"/>
                <a:ea typeface="Blinker"/>
                <a:cs typeface="Blinker"/>
                <a:sym typeface="Blinker"/>
              </a:rPr>
              <a:t>CREDITS:</a:t>
            </a:r>
            <a:r>
              <a:rPr lang="en" sz="1000">
                <a:solidFill>
                  <a:schemeClr val="dk1"/>
                </a:solidFill>
                <a:latin typeface="Blinker"/>
                <a:ea typeface="Blinker"/>
                <a:cs typeface="Blinker"/>
                <a:sym typeface="Blinker"/>
              </a:rPr>
              <a:t> This presentation template was created by </a:t>
            </a:r>
            <a:r>
              <a:rPr b="1" lang="en" sz="1000" u="sng">
                <a:solidFill>
                  <a:schemeClr val="dk1"/>
                </a:solidFill>
                <a:latin typeface="Blinker"/>
                <a:ea typeface="Blinker"/>
                <a:cs typeface="Blinker"/>
                <a:sym typeface="Blinker"/>
                <a:hlinkClick r:id="rId6">
                  <a:extLst>
                    <a:ext uri="{A12FA001-AC4F-418D-AE19-62706E023703}">
                      <ahyp:hlinkClr val="tx"/>
                    </a:ext>
                  </a:extLst>
                </a:hlinkClick>
              </a:rPr>
              <a:t>Slidesgo</a:t>
            </a:r>
            <a:r>
              <a:rPr lang="en" sz="1000">
                <a:solidFill>
                  <a:schemeClr val="dk1"/>
                </a:solidFill>
                <a:latin typeface="Blinker"/>
                <a:ea typeface="Blinker"/>
                <a:cs typeface="Blinker"/>
                <a:sym typeface="Blinker"/>
              </a:rPr>
              <a:t>, and includes icons by </a:t>
            </a:r>
            <a:r>
              <a:rPr b="1" lang="en" sz="1000" u="sng">
                <a:solidFill>
                  <a:schemeClr val="dk1"/>
                </a:solidFill>
                <a:latin typeface="Blinker"/>
                <a:ea typeface="Blinker"/>
                <a:cs typeface="Blinker"/>
                <a:sym typeface="Blinker"/>
                <a:hlinkClick r:id="rId7">
                  <a:extLst>
                    <a:ext uri="{A12FA001-AC4F-418D-AE19-62706E023703}">
                      <ahyp:hlinkClr val="tx"/>
                    </a:ext>
                  </a:extLst>
                </a:hlinkClick>
              </a:rPr>
              <a:t>Flaticon</a:t>
            </a:r>
            <a:r>
              <a:rPr lang="en" sz="1000">
                <a:solidFill>
                  <a:schemeClr val="dk1"/>
                </a:solidFill>
                <a:latin typeface="Blinker"/>
                <a:ea typeface="Blinker"/>
                <a:cs typeface="Blinker"/>
                <a:sym typeface="Blinker"/>
              </a:rPr>
              <a:t>, and infographics &amp; images by </a:t>
            </a:r>
            <a:r>
              <a:rPr b="1" lang="en" sz="1000" u="sng">
                <a:solidFill>
                  <a:schemeClr val="dk1"/>
                </a:solidFill>
                <a:latin typeface="Blinker"/>
                <a:ea typeface="Blinker"/>
                <a:cs typeface="Blinker"/>
                <a:sym typeface="Blinker"/>
                <a:hlinkClick r:id="rId8">
                  <a:extLst>
                    <a:ext uri="{A12FA001-AC4F-418D-AE19-62706E023703}">
                      <ahyp:hlinkClr val="tx"/>
                    </a:ext>
                  </a:extLst>
                </a:hlinkClick>
              </a:rPr>
              <a:t>Freepik</a:t>
            </a:r>
            <a:r>
              <a:rPr lang="en" sz="1000" u="sng">
                <a:solidFill>
                  <a:schemeClr val="dk1"/>
                </a:solidFill>
                <a:latin typeface="Blinker"/>
                <a:ea typeface="Blinker"/>
                <a:cs typeface="Blinker"/>
                <a:sym typeface="Blinker"/>
              </a:rPr>
              <a:t> </a:t>
            </a:r>
            <a:endParaRPr b="1" sz="1000" u="sng">
              <a:solidFill>
                <a:schemeClr val="dk1"/>
              </a:solidFill>
              <a:latin typeface="Blinker"/>
              <a:ea typeface="Blinker"/>
              <a:cs typeface="Blinker"/>
              <a:sym typeface="Blinke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1" name="Shape 281"/>
        <p:cNvGrpSpPr/>
        <p:nvPr/>
      </p:nvGrpSpPr>
      <p:grpSpPr>
        <a:xfrm>
          <a:off x="0" y="0"/>
          <a:ext cx="0" cy="0"/>
          <a:chOff x="0" y="0"/>
          <a:chExt cx="0" cy="0"/>
        </a:xfrm>
      </p:grpSpPr>
      <p:pic>
        <p:nvPicPr>
          <p:cNvPr id="282" name="Google Shape;282;p34"/>
          <p:cNvPicPr preferRelativeResize="0"/>
          <p:nvPr/>
        </p:nvPicPr>
        <p:blipFill>
          <a:blip r:embed="rId2">
            <a:alphaModFix/>
          </a:blip>
          <a:stretch>
            <a:fillRect/>
          </a:stretch>
        </p:blipFill>
        <p:spPr>
          <a:xfrm flipH="1" rot="-5400000">
            <a:off x="-3578594" y="-152256"/>
            <a:ext cx="4148250" cy="4148250"/>
          </a:xfrm>
          <a:prstGeom prst="rect">
            <a:avLst/>
          </a:prstGeom>
          <a:noFill/>
          <a:ln>
            <a:noFill/>
          </a:ln>
        </p:spPr>
      </p:pic>
      <p:pic>
        <p:nvPicPr>
          <p:cNvPr id="283" name="Google Shape;283;p34"/>
          <p:cNvPicPr preferRelativeResize="0"/>
          <p:nvPr/>
        </p:nvPicPr>
        <p:blipFill>
          <a:blip r:embed="rId2">
            <a:alphaModFix/>
          </a:blip>
          <a:stretch>
            <a:fillRect/>
          </a:stretch>
        </p:blipFill>
        <p:spPr>
          <a:xfrm flipH="1" rot="5400000">
            <a:off x="7610169" y="3996006"/>
            <a:ext cx="4148250" cy="4148250"/>
          </a:xfrm>
          <a:prstGeom prst="rect">
            <a:avLst/>
          </a:prstGeom>
          <a:noFill/>
          <a:ln>
            <a:noFill/>
          </a:ln>
        </p:spPr>
      </p:pic>
      <p:pic>
        <p:nvPicPr>
          <p:cNvPr id="284" name="Google Shape;284;p34"/>
          <p:cNvPicPr preferRelativeResize="0"/>
          <p:nvPr/>
        </p:nvPicPr>
        <p:blipFill>
          <a:blip r:embed="rId2">
            <a:alphaModFix/>
          </a:blip>
          <a:stretch>
            <a:fillRect/>
          </a:stretch>
        </p:blipFill>
        <p:spPr>
          <a:xfrm flipH="1" rot="5400000">
            <a:off x="5152919" y="-3516906"/>
            <a:ext cx="4148250" cy="4148250"/>
          </a:xfrm>
          <a:prstGeom prst="rect">
            <a:avLst/>
          </a:prstGeom>
          <a:noFill/>
          <a:ln>
            <a:noFill/>
          </a:ln>
        </p:spPr>
      </p:pic>
      <p:pic>
        <p:nvPicPr>
          <p:cNvPr id="285" name="Google Shape;285;p34"/>
          <p:cNvPicPr preferRelativeResize="0"/>
          <p:nvPr/>
        </p:nvPicPr>
        <p:blipFill>
          <a:blip r:embed="rId3">
            <a:alphaModFix/>
          </a:blip>
          <a:stretch>
            <a:fillRect/>
          </a:stretch>
        </p:blipFill>
        <p:spPr>
          <a:xfrm rot="5400000">
            <a:off x="5920138" y="4475450"/>
            <a:ext cx="2892325" cy="2892325"/>
          </a:xfrm>
          <a:prstGeom prst="rect">
            <a:avLst/>
          </a:prstGeom>
          <a:noFill/>
          <a:ln>
            <a:noFill/>
          </a:ln>
        </p:spPr>
      </p:pic>
      <p:pic>
        <p:nvPicPr>
          <p:cNvPr id="286" name="Google Shape;286;p34"/>
          <p:cNvPicPr preferRelativeResize="0"/>
          <p:nvPr/>
        </p:nvPicPr>
        <p:blipFill>
          <a:blip r:embed="rId4">
            <a:alphaModFix/>
          </a:blip>
          <a:stretch>
            <a:fillRect/>
          </a:stretch>
        </p:blipFill>
        <p:spPr>
          <a:xfrm rot="10800000">
            <a:off x="4220656" y="-3048831"/>
            <a:ext cx="3389525" cy="3389525"/>
          </a:xfrm>
          <a:prstGeom prst="rect">
            <a:avLst/>
          </a:prstGeom>
          <a:noFill/>
          <a:ln>
            <a:noFill/>
          </a:ln>
        </p:spPr>
      </p:pic>
      <p:pic>
        <p:nvPicPr>
          <p:cNvPr id="287" name="Google Shape;287;p34"/>
          <p:cNvPicPr preferRelativeResize="0"/>
          <p:nvPr/>
        </p:nvPicPr>
        <p:blipFill>
          <a:blip r:embed="rId5">
            <a:alphaModFix/>
          </a:blip>
          <a:stretch>
            <a:fillRect/>
          </a:stretch>
        </p:blipFill>
        <p:spPr>
          <a:xfrm rot="10800000">
            <a:off x="-356812" y="4604000"/>
            <a:ext cx="2840425" cy="2840425"/>
          </a:xfrm>
          <a:prstGeom prst="rect">
            <a:avLst/>
          </a:prstGeom>
          <a:noFill/>
          <a:ln>
            <a:noFill/>
          </a:ln>
        </p:spPr>
      </p:pic>
      <p:pic>
        <p:nvPicPr>
          <p:cNvPr id="288" name="Google Shape;288;p34"/>
          <p:cNvPicPr preferRelativeResize="0"/>
          <p:nvPr/>
        </p:nvPicPr>
        <p:blipFill>
          <a:blip r:embed="rId3">
            <a:alphaModFix/>
          </a:blip>
          <a:stretch>
            <a:fillRect/>
          </a:stretch>
        </p:blipFill>
        <p:spPr>
          <a:xfrm rot="5400000">
            <a:off x="-2123987" y="-358225"/>
            <a:ext cx="2892325" cy="2892325"/>
          </a:xfrm>
          <a:prstGeom prst="rect">
            <a:avLst/>
          </a:prstGeom>
          <a:noFill/>
          <a:ln>
            <a:noFill/>
          </a:ln>
        </p:spPr>
      </p:pic>
      <p:pic>
        <p:nvPicPr>
          <p:cNvPr id="289" name="Google Shape;289;p34"/>
          <p:cNvPicPr preferRelativeResize="0"/>
          <p:nvPr/>
        </p:nvPicPr>
        <p:blipFill>
          <a:blip r:embed="rId5">
            <a:alphaModFix/>
          </a:blip>
          <a:stretch>
            <a:fillRect/>
          </a:stretch>
        </p:blipFill>
        <p:spPr>
          <a:xfrm rot="10800000">
            <a:off x="8430763" y="743063"/>
            <a:ext cx="2840425" cy="28404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0" name="Shape 290"/>
        <p:cNvGrpSpPr/>
        <p:nvPr/>
      </p:nvGrpSpPr>
      <p:grpSpPr>
        <a:xfrm>
          <a:off x="0" y="0"/>
          <a:ext cx="0" cy="0"/>
          <a:chOff x="0" y="0"/>
          <a:chExt cx="0" cy="0"/>
        </a:xfrm>
      </p:grpSpPr>
      <p:pic>
        <p:nvPicPr>
          <p:cNvPr id="291" name="Google Shape;291;p35"/>
          <p:cNvPicPr preferRelativeResize="0"/>
          <p:nvPr/>
        </p:nvPicPr>
        <p:blipFill>
          <a:blip r:embed="rId2">
            <a:alphaModFix/>
          </a:blip>
          <a:stretch>
            <a:fillRect/>
          </a:stretch>
        </p:blipFill>
        <p:spPr>
          <a:xfrm rot="10800000">
            <a:off x="-1457850" y="3562950"/>
            <a:ext cx="3549850" cy="3549850"/>
          </a:xfrm>
          <a:prstGeom prst="rect">
            <a:avLst/>
          </a:prstGeom>
          <a:noFill/>
          <a:ln>
            <a:noFill/>
          </a:ln>
        </p:spPr>
      </p:pic>
      <p:pic>
        <p:nvPicPr>
          <p:cNvPr id="292" name="Google Shape;292;p35"/>
          <p:cNvPicPr preferRelativeResize="0"/>
          <p:nvPr/>
        </p:nvPicPr>
        <p:blipFill>
          <a:blip r:embed="rId2">
            <a:alphaModFix/>
          </a:blip>
          <a:stretch>
            <a:fillRect/>
          </a:stretch>
        </p:blipFill>
        <p:spPr>
          <a:xfrm rot="10800000">
            <a:off x="8283825" y="1634175"/>
            <a:ext cx="3549850" cy="3549850"/>
          </a:xfrm>
          <a:prstGeom prst="rect">
            <a:avLst/>
          </a:prstGeom>
          <a:noFill/>
          <a:ln>
            <a:noFill/>
          </a:ln>
        </p:spPr>
      </p:pic>
      <p:pic>
        <p:nvPicPr>
          <p:cNvPr id="293" name="Google Shape;293;p35"/>
          <p:cNvPicPr preferRelativeResize="0"/>
          <p:nvPr/>
        </p:nvPicPr>
        <p:blipFill>
          <a:blip r:embed="rId3">
            <a:alphaModFix/>
          </a:blip>
          <a:stretch>
            <a:fillRect/>
          </a:stretch>
        </p:blipFill>
        <p:spPr>
          <a:xfrm rot="10800000">
            <a:off x="-2193787" y="-520112"/>
            <a:ext cx="2840425" cy="2840425"/>
          </a:xfrm>
          <a:prstGeom prst="rect">
            <a:avLst/>
          </a:prstGeom>
          <a:noFill/>
          <a:ln>
            <a:noFill/>
          </a:ln>
        </p:spPr>
      </p:pic>
      <p:pic>
        <p:nvPicPr>
          <p:cNvPr id="294" name="Google Shape;294;p35"/>
          <p:cNvPicPr preferRelativeResize="0"/>
          <p:nvPr/>
        </p:nvPicPr>
        <p:blipFill>
          <a:blip r:embed="rId4">
            <a:alphaModFix/>
          </a:blip>
          <a:stretch>
            <a:fillRect/>
          </a:stretch>
        </p:blipFill>
        <p:spPr>
          <a:xfrm flipH="1" rot="5400000">
            <a:off x="5465194" y="4466944"/>
            <a:ext cx="4148250" cy="4148250"/>
          </a:xfrm>
          <a:prstGeom prst="rect">
            <a:avLst/>
          </a:prstGeom>
          <a:noFill/>
          <a:ln>
            <a:noFill/>
          </a:ln>
        </p:spPr>
      </p:pic>
      <p:pic>
        <p:nvPicPr>
          <p:cNvPr id="295" name="Google Shape;295;p35"/>
          <p:cNvPicPr preferRelativeResize="0"/>
          <p:nvPr/>
        </p:nvPicPr>
        <p:blipFill>
          <a:blip r:embed="rId5">
            <a:alphaModFix/>
          </a:blip>
          <a:stretch>
            <a:fillRect/>
          </a:stretch>
        </p:blipFill>
        <p:spPr>
          <a:xfrm rot="10800000">
            <a:off x="4064506" y="4778869"/>
            <a:ext cx="3389525" cy="3389525"/>
          </a:xfrm>
          <a:prstGeom prst="rect">
            <a:avLst/>
          </a:prstGeom>
          <a:noFill/>
          <a:ln>
            <a:noFill/>
          </a:ln>
        </p:spPr>
      </p:pic>
      <p:pic>
        <p:nvPicPr>
          <p:cNvPr id="296" name="Google Shape;296;p35"/>
          <p:cNvPicPr preferRelativeResize="0"/>
          <p:nvPr/>
        </p:nvPicPr>
        <p:blipFill>
          <a:blip r:embed="rId5">
            <a:alphaModFix/>
          </a:blip>
          <a:stretch>
            <a:fillRect/>
          </a:stretch>
        </p:blipFill>
        <p:spPr>
          <a:xfrm rot="10800000">
            <a:off x="7934506" y="-2229181"/>
            <a:ext cx="3389525" cy="3389525"/>
          </a:xfrm>
          <a:prstGeom prst="rect">
            <a:avLst/>
          </a:prstGeom>
          <a:noFill/>
          <a:ln>
            <a:noFill/>
          </a:ln>
        </p:spPr>
      </p:pic>
      <p:pic>
        <p:nvPicPr>
          <p:cNvPr id="297" name="Google Shape;297;p35"/>
          <p:cNvPicPr preferRelativeResize="0"/>
          <p:nvPr/>
        </p:nvPicPr>
        <p:blipFill>
          <a:blip r:embed="rId4">
            <a:alphaModFix/>
          </a:blip>
          <a:stretch>
            <a:fillRect/>
          </a:stretch>
        </p:blipFill>
        <p:spPr>
          <a:xfrm flipH="1" rot="5400000">
            <a:off x="-6" y="-3608756"/>
            <a:ext cx="4148250" cy="4148250"/>
          </a:xfrm>
          <a:prstGeom prst="rect">
            <a:avLst/>
          </a:prstGeom>
          <a:noFill/>
          <a:ln>
            <a:noFill/>
          </a:ln>
        </p:spPr>
      </p:pic>
      <p:pic>
        <p:nvPicPr>
          <p:cNvPr id="298" name="Google Shape;298;p35"/>
          <p:cNvPicPr preferRelativeResize="0"/>
          <p:nvPr/>
        </p:nvPicPr>
        <p:blipFill>
          <a:blip r:embed="rId3">
            <a:alphaModFix/>
          </a:blip>
          <a:stretch>
            <a:fillRect/>
          </a:stretch>
        </p:blipFill>
        <p:spPr>
          <a:xfrm>
            <a:off x="4805063" y="-2347888"/>
            <a:ext cx="2840425" cy="28404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1pPr>
            <a:lvl2pPr lvl="1"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2pPr>
            <a:lvl3pPr lvl="2"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3pPr>
            <a:lvl4pPr lvl="3"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4pPr>
            <a:lvl5pPr lvl="4"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5pPr>
            <a:lvl6pPr lvl="5"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6pPr>
            <a:lvl7pPr lvl="6"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7pPr>
            <a:lvl8pPr lvl="7"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8pPr>
            <a:lvl9pPr lvl="8" rtl="0">
              <a:spcBef>
                <a:spcPts val="0"/>
              </a:spcBef>
              <a:spcAft>
                <a:spcPts val="0"/>
              </a:spcAft>
              <a:buClr>
                <a:schemeClr val="dk1"/>
              </a:buClr>
              <a:buSzPts val="3000"/>
              <a:buFont typeface="Righteous"/>
              <a:buNone/>
              <a:defRPr sz="3000">
                <a:solidFill>
                  <a:schemeClr val="dk1"/>
                </a:solidFill>
                <a:latin typeface="Righteous"/>
                <a:ea typeface="Righteous"/>
                <a:cs typeface="Righteous"/>
                <a:sym typeface="Righteous"/>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1pPr>
            <a:lvl2pPr indent="-304800" lvl="1" marL="914400" rtl="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2pPr>
            <a:lvl3pPr indent="-304800" lvl="2" marL="1371600" rtl="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3pPr>
            <a:lvl4pPr indent="-304800" lvl="3" marL="1828800" rtl="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4pPr>
            <a:lvl5pPr indent="-304800" lvl="4" marL="2286000" rtl="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5pPr>
            <a:lvl6pPr indent="-304800" lvl="5" marL="2743200" rtl="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6pPr>
            <a:lvl7pPr indent="-304800" lvl="6" marL="3200400" rtl="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7pPr>
            <a:lvl8pPr indent="-304800" lvl="7" marL="3657600" rtl="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8pPr>
            <a:lvl9pPr indent="-304800" lvl="8" marL="4114800" rtl="0">
              <a:lnSpc>
                <a:spcPct val="100000"/>
              </a:lnSpc>
              <a:spcBef>
                <a:spcPts val="0"/>
              </a:spcBef>
              <a:spcAft>
                <a:spcPts val="0"/>
              </a:spcAft>
              <a:buClr>
                <a:schemeClr val="dk1"/>
              </a:buClr>
              <a:buSzPts val="1200"/>
              <a:buFont typeface="Blinker"/>
              <a:buChar char="■"/>
              <a:defRPr sz="1200">
                <a:solidFill>
                  <a:schemeClr val="dk1"/>
                </a:solidFill>
                <a:latin typeface="Blinker"/>
                <a:ea typeface="Blinker"/>
                <a:cs typeface="Blinker"/>
                <a:sym typeface="Blinke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7.png"/><Relationship Id="rId13" Type="http://schemas.openxmlformats.org/officeDocument/2006/relationships/image" Target="../media/image10.png"/><Relationship Id="rId12" Type="http://schemas.openxmlformats.org/officeDocument/2006/relationships/image" Target="../media/image12.png"/><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8.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13.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nvPicPr>
        <p:blipFill>
          <a:blip r:embed="rId3">
            <a:alphaModFix/>
          </a:blip>
          <a:stretch>
            <a:fillRect/>
          </a:stretch>
        </p:blipFill>
        <p:spPr>
          <a:xfrm>
            <a:off x="0" y="0"/>
            <a:ext cx="9144000" cy="5143505"/>
          </a:xfrm>
          <a:prstGeom prst="rect">
            <a:avLst/>
          </a:prstGeom>
          <a:noFill/>
          <a:ln>
            <a:noFill/>
          </a:ln>
        </p:spPr>
      </p:pic>
      <p:sp>
        <p:nvSpPr>
          <p:cNvPr id="304" name="Google Shape;304;p36"/>
          <p:cNvSpPr txBox="1"/>
          <p:nvPr/>
        </p:nvSpPr>
        <p:spPr>
          <a:xfrm>
            <a:off x="960575" y="370025"/>
            <a:ext cx="3422100" cy="13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dk1"/>
                </a:solidFill>
                <a:latin typeface="Caveat"/>
                <a:ea typeface="Caveat"/>
                <a:cs typeface="Caveat"/>
                <a:sym typeface="Caveat"/>
              </a:rPr>
              <a:t>Exploring r/Place</a:t>
            </a:r>
            <a:endParaRPr b="1" sz="3400">
              <a:solidFill>
                <a:schemeClr val="dk1"/>
              </a:solidFill>
              <a:latin typeface="Caveat"/>
              <a:ea typeface="Caveat"/>
              <a:cs typeface="Caveat"/>
              <a:sym typeface="Caveat"/>
            </a:endParaRPr>
          </a:p>
        </p:txBody>
      </p:sp>
      <p:sp>
        <p:nvSpPr>
          <p:cNvPr id="305" name="Google Shape;305;p36"/>
          <p:cNvSpPr txBox="1"/>
          <p:nvPr/>
        </p:nvSpPr>
        <p:spPr>
          <a:xfrm>
            <a:off x="4961400" y="1870750"/>
            <a:ext cx="4182600" cy="15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latin typeface="Caveat"/>
                <a:ea typeface="Caveat"/>
                <a:cs typeface="Caveat"/>
                <a:sym typeface="Caveat"/>
              </a:rPr>
              <a:t>With Ben Kessler, Jake Lamb,</a:t>
            </a:r>
            <a:endParaRPr sz="2400">
              <a:solidFill>
                <a:schemeClr val="dk2"/>
              </a:solidFill>
              <a:latin typeface="Caveat"/>
              <a:ea typeface="Caveat"/>
              <a:cs typeface="Caveat"/>
              <a:sym typeface="Caveat"/>
            </a:endParaRPr>
          </a:p>
          <a:p>
            <a:pPr indent="0" lvl="0" marL="0" rtl="0" algn="l">
              <a:spcBef>
                <a:spcPts val="0"/>
              </a:spcBef>
              <a:spcAft>
                <a:spcPts val="0"/>
              </a:spcAft>
              <a:buNone/>
            </a:pPr>
            <a:r>
              <a:rPr lang="en" sz="2400">
                <a:solidFill>
                  <a:schemeClr val="dk2"/>
                </a:solidFill>
                <a:latin typeface="Caveat"/>
                <a:ea typeface="Caveat"/>
                <a:cs typeface="Caveat"/>
                <a:sym typeface="Caveat"/>
              </a:rPr>
              <a:t>Tuukka Jaakkola, &amp; Antonio Gutierrez</a:t>
            </a:r>
            <a:endParaRPr sz="2400">
              <a:solidFill>
                <a:schemeClr val="dk2"/>
              </a:solidFill>
              <a:latin typeface="Caveat"/>
              <a:ea typeface="Caveat"/>
              <a:cs typeface="Caveat"/>
              <a:sym typeface="Caveat"/>
            </a:endParaRPr>
          </a:p>
        </p:txBody>
      </p:sp>
    </p:spTree>
  </p:cSld>
  <p:clrMapOvr>
    <a:masterClrMapping/>
  </p:clrMapOvr>
  <mc:AlternateContent>
    <mc:Choice Requires="p14">
      <p:transition spd="med">
        <p14:prism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0" name="Shape 420"/>
        <p:cNvGrpSpPr/>
        <p:nvPr/>
      </p:nvGrpSpPr>
      <p:grpSpPr>
        <a:xfrm>
          <a:off x="0" y="0"/>
          <a:ext cx="0" cy="0"/>
          <a:chOff x="0" y="0"/>
          <a:chExt cx="0" cy="0"/>
        </a:xfrm>
      </p:grpSpPr>
      <p:pic>
        <p:nvPicPr>
          <p:cNvPr id="421" name="Google Shape;421;p45"/>
          <p:cNvPicPr preferRelativeResize="0"/>
          <p:nvPr/>
        </p:nvPicPr>
        <p:blipFill>
          <a:blip r:embed="rId3">
            <a:alphaModFix/>
          </a:blip>
          <a:stretch>
            <a:fillRect/>
          </a:stretch>
        </p:blipFill>
        <p:spPr>
          <a:xfrm>
            <a:off x="0" y="0"/>
            <a:ext cx="5143501" cy="5143501"/>
          </a:xfrm>
          <a:prstGeom prst="rect">
            <a:avLst/>
          </a:prstGeom>
          <a:noFill/>
          <a:ln>
            <a:noFill/>
          </a:ln>
        </p:spPr>
      </p:pic>
      <p:sp>
        <p:nvSpPr>
          <p:cNvPr id="422" name="Google Shape;422;p45"/>
          <p:cNvSpPr txBox="1"/>
          <p:nvPr/>
        </p:nvSpPr>
        <p:spPr>
          <a:xfrm>
            <a:off x="5240700" y="166750"/>
            <a:ext cx="390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Exploration used to distinguish between authentic users &amp; bots:</a:t>
            </a:r>
            <a:endParaRPr sz="1800">
              <a:solidFill>
                <a:schemeClr val="lt1"/>
              </a:solidFill>
            </a:endParaRPr>
          </a:p>
        </p:txBody>
      </p:sp>
      <p:sp>
        <p:nvSpPr>
          <p:cNvPr id="423" name="Google Shape;423;p45"/>
          <p:cNvSpPr txBox="1"/>
          <p:nvPr/>
        </p:nvSpPr>
        <p:spPr>
          <a:xfrm>
            <a:off x="5300700" y="1354950"/>
            <a:ext cx="3783300" cy="2798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Sampled 5,000,000 rows</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1:00pm - 6:20pm</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07/20/2023</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High post users: 42,000 rows</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STD and Mean: 29,000 rows</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X &amp; Y variability</a:t>
            </a:r>
            <a:endParaRPr sz="1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46"/>
          <p:cNvPicPr preferRelativeResize="0"/>
          <p:nvPr/>
        </p:nvPicPr>
        <p:blipFill>
          <a:blip r:embed="rId3">
            <a:alphaModFix/>
          </a:blip>
          <a:stretch>
            <a:fillRect/>
          </a:stretch>
        </p:blipFill>
        <p:spPr>
          <a:xfrm>
            <a:off x="82913" y="364212"/>
            <a:ext cx="8978175" cy="4415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47"/>
          <p:cNvPicPr preferRelativeResize="0"/>
          <p:nvPr/>
        </p:nvPicPr>
        <p:blipFill>
          <a:blip r:embed="rId3">
            <a:alphaModFix/>
          </a:blip>
          <a:stretch>
            <a:fillRect/>
          </a:stretch>
        </p:blipFill>
        <p:spPr>
          <a:xfrm>
            <a:off x="152400" y="152400"/>
            <a:ext cx="8839202" cy="466585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48"/>
          <p:cNvPicPr preferRelativeResize="0"/>
          <p:nvPr/>
        </p:nvPicPr>
        <p:blipFill>
          <a:blip r:embed="rId3">
            <a:alphaModFix/>
          </a:blip>
          <a:stretch>
            <a:fillRect/>
          </a:stretch>
        </p:blipFill>
        <p:spPr>
          <a:xfrm>
            <a:off x="152400" y="152400"/>
            <a:ext cx="8839202" cy="4620695"/>
          </a:xfrm>
          <a:prstGeom prst="rect">
            <a:avLst/>
          </a:prstGeom>
          <a:noFill/>
          <a:ln>
            <a:noFill/>
          </a:ln>
        </p:spPr>
      </p:pic>
      <p:cxnSp>
        <p:nvCxnSpPr>
          <p:cNvPr id="439" name="Google Shape;439;p48"/>
          <p:cNvCxnSpPr/>
          <p:nvPr/>
        </p:nvCxnSpPr>
        <p:spPr>
          <a:xfrm rot="10800000">
            <a:off x="3408050" y="198625"/>
            <a:ext cx="4800" cy="4217700"/>
          </a:xfrm>
          <a:prstGeom prst="straightConnector1">
            <a:avLst/>
          </a:prstGeom>
          <a:noFill/>
          <a:ln cap="flat" cmpd="sng" w="19050">
            <a:solidFill>
              <a:srgbClr val="6FA8DC"/>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Bot Detection</a:t>
            </a:r>
            <a:endParaRPr/>
          </a:p>
        </p:txBody>
      </p:sp>
      <p:sp>
        <p:nvSpPr>
          <p:cNvPr id="445" name="Google Shape;445;p4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Took the 90th percentile of pixel placements as most likely bots. </a:t>
            </a:r>
            <a:endParaRPr/>
          </a:p>
          <a:p>
            <a:pPr indent="0" lvl="0" marL="0" rtl="0" algn="l">
              <a:spcBef>
                <a:spcPts val="1200"/>
              </a:spcBef>
              <a:spcAft>
                <a:spcPts val="0"/>
              </a:spcAft>
              <a:buNone/>
            </a:pPr>
            <a:r>
              <a:rPr lang="en"/>
              <a:t>We decided to pick the 90th percentile as a cutoff for bot activity because the negative effects of a false positive are minimal</a:t>
            </a:r>
            <a:endParaRPr/>
          </a:p>
          <a:p>
            <a:pPr indent="0" lvl="0" marL="0" rtl="0" algn="l">
              <a:spcBef>
                <a:spcPts val="1200"/>
              </a:spcBef>
              <a:spcAft>
                <a:spcPts val="0"/>
              </a:spcAft>
              <a:buNone/>
            </a:pPr>
            <a:r>
              <a:rPr lang="en"/>
              <a:t>In the future we would like to expand our detection techniques to look at if there are accounts that only post on the same spot/same color and examine time variance further</a:t>
            </a:r>
            <a:endParaRPr/>
          </a:p>
          <a:p>
            <a:pPr indent="0" lvl="0" marL="0" rtl="0" algn="l">
              <a:spcBef>
                <a:spcPts val="1200"/>
              </a:spcBef>
              <a:spcAft>
                <a:spcPts val="1200"/>
              </a:spcAft>
              <a:buNone/>
            </a:pPr>
            <a:r>
              <a:t/>
            </a:r>
            <a:endParaRPr/>
          </a:p>
        </p:txBody>
      </p:sp>
      <p:sp>
        <p:nvSpPr>
          <p:cNvPr id="446" name="Google Shape;446;p4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graphicFrame>
        <p:nvGraphicFramePr>
          <p:cNvPr id="447" name="Google Shape;447;p49"/>
          <p:cNvGraphicFramePr/>
          <p:nvPr/>
        </p:nvGraphicFramePr>
        <p:xfrm>
          <a:off x="4408713" y="686925"/>
          <a:ext cx="3000000" cy="3000000"/>
        </p:xfrm>
        <a:graphic>
          <a:graphicData uri="http://schemas.openxmlformats.org/drawingml/2006/table">
            <a:tbl>
              <a:tblPr>
                <a:noFill/>
                <a:tableStyleId>{5548652F-FF29-45B1-9403-17071B64FB25}</a:tableStyleId>
              </a:tblPr>
              <a:tblGrid>
                <a:gridCol w="1092750"/>
                <a:gridCol w="1092750"/>
                <a:gridCol w="1092750"/>
                <a:gridCol w="1092750"/>
              </a:tblGrid>
              <a:tr h="593100">
                <a:tc>
                  <a:txBody>
                    <a:bodyPr/>
                    <a:lstStyle/>
                    <a:p>
                      <a:pPr indent="0" lvl="0" marL="0" rtl="0" algn="l">
                        <a:spcBef>
                          <a:spcPts val="0"/>
                        </a:spcBef>
                        <a:spcAft>
                          <a:spcPts val="0"/>
                        </a:spcAft>
                        <a:buNone/>
                      </a:pPr>
                      <a:r>
                        <a:rPr lang="en"/>
                        <a:t>Cut-Off Value</a:t>
                      </a:r>
                      <a:endParaRPr/>
                    </a:p>
                  </a:txBody>
                  <a:tcPr marT="91425" marB="91425" marR="91425" marL="91425"/>
                </a:tc>
                <a:tc>
                  <a:txBody>
                    <a:bodyPr/>
                    <a:lstStyle/>
                    <a:p>
                      <a:pPr indent="0" lvl="0" marL="0" rtl="0" algn="l">
                        <a:spcBef>
                          <a:spcPts val="0"/>
                        </a:spcBef>
                        <a:spcAft>
                          <a:spcPts val="0"/>
                        </a:spcAft>
                        <a:buNone/>
                      </a:pPr>
                      <a:r>
                        <a:rPr lang="en"/>
                        <a:t>Number of Suspected Bots</a:t>
                      </a:r>
                      <a:endParaRPr/>
                    </a:p>
                  </a:txBody>
                  <a:tcPr marT="91425" marB="91425" marR="91425" marL="91425"/>
                </a:tc>
                <a:tc>
                  <a:txBody>
                    <a:bodyPr/>
                    <a:lstStyle/>
                    <a:p>
                      <a:pPr indent="0" lvl="0" marL="0" rtl="0" algn="l">
                        <a:spcBef>
                          <a:spcPts val="0"/>
                        </a:spcBef>
                        <a:spcAft>
                          <a:spcPts val="0"/>
                        </a:spcAft>
                        <a:buNone/>
                      </a:pPr>
                      <a:r>
                        <a:rPr lang="en"/>
                        <a:t>Suspected Bot %</a:t>
                      </a:r>
                      <a:endParaRPr/>
                    </a:p>
                  </a:txBody>
                  <a:tcPr marT="91425" marB="91425" marR="91425" marL="91425"/>
                </a:tc>
                <a:tc>
                  <a:txBody>
                    <a:bodyPr/>
                    <a:lstStyle/>
                    <a:p>
                      <a:pPr indent="0" lvl="0" marL="0" rtl="0" algn="l">
                        <a:spcBef>
                          <a:spcPts val="0"/>
                        </a:spcBef>
                        <a:spcAft>
                          <a:spcPts val="0"/>
                        </a:spcAft>
                        <a:buNone/>
                      </a:pPr>
                      <a:r>
                        <a:rPr lang="en"/>
                        <a:t>Number of Bot Pixels Placed </a:t>
                      </a:r>
                      <a:endParaRPr/>
                    </a:p>
                  </a:txBody>
                  <a:tcPr marT="91425" marB="91425" marR="91425" marL="91425"/>
                </a:tc>
              </a:tr>
              <a:tr h="800725">
                <a:tc>
                  <a:txBody>
                    <a:bodyPr/>
                    <a:lstStyle/>
                    <a:p>
                      <a:pPr indent="0" lvl="0" marL="0" rtl="0" algn="l">
                        <a:spcBef>
                          <a:spcPts val="0"/>
                        </a:spcBef>
                        <a:spcAft>
                          <a:spcPts val="0"/>
                        </a:spcAft>
                        <a:buNone/>
                      </a:pPr>
                      <a:r>
                        <a:rPr lang="en"/>
                        <a:t>.9</a:t>
                      </a:r>
                      <a:endParaRPr/>
                    </a:p>
                    <a:p>
                      <a:pPr indent="0" lvl="0" marL="0" rtl="0" algn="l">
                        <a:spcBef>
                          <a:spcPts val="0"/>
                        </a:spcBef>
                        <a:spcAft>
                          <a:spcPts val="0"/>
                        </a:spcAft>
                        <a:buNone/>
                      </a:pPr>
                      <a:r>
                        <a:rPr lang="en"/>
                        <a:t>(35 Pixels Placed)</a:t>
                      </a:r>
                      <a:endParaRPr/>
                    </a:p>
                  </a:txBody>
                  <a:tcPr marT="91425" marB="91425" marR="91425" marL="91425"/>
                </a:tc>
                <a:tc>
                  <a:txBody>
                    <a:bodyPr/>
                    <a:lstStyle/>
                    <a:p>
                      <a:pPr indent="0" lvl="0" marL="0" rtl="0" algn="l">
                        <a:spcBef>
                          <a:spcPts val="0"/>
                        </a:spcBef>
                        <a:spcAft>
                          <a:spcPts val="0"/>
                        </a:spcAft>
                        <a:buNone/>
                      </a:pPr>
                      <a:r>
                        <a:rPr lang="en"/>
                        <a:t>848,000</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72,400,000</a:t>
                      </a:r>
                      <a:endParaRPr/>
                    </a:p>
                    <a:p>
                      <a:pPr indent="0" lvl="0" marL="0" rtl="0" algn="l">
                        <a:spcBef>
                          <a:spcPts val="0"/>
                        </a:spcBef>
                        <a:spcAft>
                          <a:spcPts val="0"/>
                        </a:spcAft>
                        <a:buNone/>
                      </a:pPr>
                      <a:r>
                        <a:rPr lang="en"/>
                        <a:t>(60% of total pixels)</a:t>
                      </a:r>
                      <a:endParaRPr/>
                    </a:p>
                  </a:txBody>
                  <a:tcPr marT="91425" marB="91425" marR="91425" marL="91425"/>
                </a:tc>
              </a:tr>
              <a:tr h="800725">
                <a:tc>
                  <a:txBody>
                    <a:bodyPr/>
                    <a:lstStyle/>
                    <a:p>
                      <a:pPr indent="0" lvl="0" marL="0" rtl="0" algn="l">
                        <a:spcBef>
                          <a:spcPts val="0"/>
                        </a:spcBef>
                        <a:spcAft>
                          <a:spcPts val="0"/>
                        </a:spcAft>
                        <a:buNone/>
                      </a:pPr>
                      <a:r>
                        <a:rPr lang="en"/>
                        <a:t>.95</a:t>
                      </a:r>
                      <a:endParaRPr/>
                    </a:p>
                    <a:p>
                      <a:pPr indent="0" lvl="0" marL="0" rtl="0" algn="l">
                        <a:spcBef>
                          <a:spcPts val="0"/>
                        </a:spcBef>
                        <a:spcAft>
                          <a:spcPts val="0"/>
                        </a:spcAft>
                        <a:buNone/>
                      </a:pPr>
                      <a:r>
                        <a:rPr lang="en"/>
                        <a:t>(60 Pixels Placed)</a:t>
                      </a:r>
                      <a:endParaRPr/>
                    </a:p>
                  </a:txBody>
                  <a:tcPr marT="91425" marB="91425" marR="91425" marL="91425"/>
                </a:tc>
                <a:tc>
                  <a:txBody>
                    <a:bodyPr/>
                    <a:lstStyle/>
                    <a:p>
                      <a:pPr indent="0" lvl="0" marL="0" rtl="0" algn="l">
                        <a:spcBef>
                          <a:spcPts val="0"/>
                        </a:spcBef>
                        <a:spcAft>
                          <a:spcPts val="0"/>
                        </a:spcAft>
                        <a:buNone/>
                      </a:pPr>
                      <a:r>
                        <a:rPr lang="en"/>
                        <a:t>426,000</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53,400,000</a:t>
                      </a:r>
                      <a:endParaRPr/>
                    </a:p>
                    <a:p>
                      <a:pPr indent="0" lvl="0" marL="0" rtl="0" algn="l">
                        <a:spcBef>
                          <a:spcPts val="0"/>
                        </a:spcBef>
                        <a:spcAft>
                          <a:spcPts val="0"/>
                        </a:spcAft>
                        <a:buNone/>
                      </a:pPr>
                      <a:r>
                        <a:rPr lang="en"/>
                        <a:t>(44% of total pixels)</a:t>
                      </a:r>
                      <a:endParaRPr/>
                    </a:p>
                  </a:txBody>
                  <a:tcPr marT="91425" marB="91425" marR="91425" marL="91425"/>
                </a:tc>
              </a:tr>
              <a:tr h="800725">
                <a:tc>
                  <a:txBody>
                    <a:bodyPr/>
                    <a:lstStyle/>
                    <a:p>
                      <a:pPr indent="0" lvl="0" marL="0" rtl="0" algn="l">
                        <a:spcBef>
                          <a:spcPts val="0"/>
                        </a:spcBef>
                        <a:spcAft>
                          <a:spcPts val="0"/>
                        </a:spcAft>
                        <a:buNone/>
                      </a:pPr>
                      <a:r>
                        <a:rPr lang="en"/>
                        <a:t>.99</a:t>
                      </a:r>
                      <a:endParaRPr/>
                    </a:p>
                    <a:p>
                      <a:pPr indent="0" lvl="0" marL="0" rtl="0" algn="l">
                        <a:spcBef>
                          <a:spcPts val="0"/>
                        </a:spcBef>
                        <a:spcAft>
                          <a:spcPts val="0"/>
                        </a:spcAft>
                        <a:buNone/>
                      </a:pPr>
                      <a:r>
                        <a:rPr lang="en"/>
                        <a:t>(158 Pixels Placed</a:t>
                      </a:r>
                      <a:endParaRPr/>
                    </a:p>
                  </a:txBody>
                  <a:tcPr marT="91425" marB="91425" marR="91425" marL="91425"/>
                </a:tc>
                <a:tc>
                  <a:txBody>
                    <a:bodyPr/>
                    <a:lstStyle/>
                    <a:p>
                      <a:pPr indent="0" lvl="0" marL="0" rtl="0" algn="l">
                        <a:spcBef>
                          <a:spcPts val="0"/>
                        </a:spcBef>
                        <a:spcAft>
                          <a:spcPts val="0"/>
                        </a:spcAft>
                        <a:buNone/>
                      </a:pPr>
                      <a:r>
                        <a:rPr lang="en"/>
                        <a:t>84,500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22,300,000</a:t>
                      </a:r>
                      <a:endParaRPr/>
                    </a:p>
                    <a:p>
                      <a:pPr indent="0" lvl="0" marL="0" rtl="0" algn="l">
                        <a:spcBef>
                          <a:spcPts val="0"/>
                        </a:spcBef>
                        <a:spcAft>
                          <a:spcPts val="0"/>
                        </a:spcAft>
                        <a:buNone/>
                      </a:pPr>
                      <a:r>
                        <a:rPr lang="en"/>
                        <a:t>(18.4% of total pixels)</a:t>
                      </a:r>
                      <a:endParaRPr/>
                    </a:p>
                  </a:txBody>
                  <a:tcPr marT="91425" marB="91425" marR="91425" marL="91425"/>
                </a:tc>
              </a:tr>
            </a:tbl>
          </a:graphicData>
        </a:graphic>
      </p:graphicFrame>
      <p:pic>
        <p:nvPicPr>
          <p:cNvPr id="448" name="Google Shape;448;p49"/>
          <p:cNvPicPr preferRelativeResize="0"/>
          <p:nvPr/>
        </p:nvPicPr>
        <p:blipFill>
          <a:blip r:embed="rId3">
            <a:alphaModFix/>
          </a:blip>
          <a:stretch>
            <a:fillRect/>
          </a:stretch>
        </p:blipFill>
        <p:spPr>
          <a:xfrm>
            <a:off x="227900" y="4120225"/>
            <a:ext cx="811339" cy="951975"/>
          </a:xfrm>
          <a:prstGeom prst="rect">
            <a:avLst/>
          </a:prstGeom>
          <a:noFill/>
          <a:ln>
            <a:noFill/>
          </a:ln>
        </p:spPr>
      </p:pic>
      <p:pic>
        <p:nvPicPr>
          <p:cNvPr id="449" name="Google Shape;449;p49"/>
          <p:cNvPicPr preferRelativeResize="0"/>
          <p:nvPr/>
        </p:nvPicPr>
        <p:blipFill>
          <a:blip r:embed="rId4">
            <a:alphaModFix/>
          </a:blip>
          <a:stretch>
            <a:fillRect/>
          </a:stretch>
        </p:blipFill>
        <p:spPr>
          <a:xfrm>
            <a:off x="1164075" y="4263659"/>
            <a:ext cx="2984856" cy="769972"/>
          </a:xfrm>
          <a:prstGeom prst="rect">
            <a:avLst/>
          </a:prstGeom>
          <a:noFill/>
          <a:ln>
            <a:noFill/>
          </a:ln>
        </p:spPr>
      </p:pic>
      <p:pic>
        <p:nvPicPr>
          <p:cNvPr id="450" name="Google Shape;450;p49"/>
          <p:cNvPicPr preferRelativeResize="0"/>
          <p:nvPr/>
        </p:nvPicPr>
        <p:blipFill>
          <a:blip r:embed="rId5">
            <a:alphaModFix/>
          </a:blip>
          <a:stretch>
            <a:fillRect/>
          </a:stretch>
        </p:blipFill>
        <p:spPr>
          <a:xfrm>
            <a:off x="4044004" y="4153800"/>
            <a:ext cx="2486497" cy="989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R/Place Canvas Bots Only</a:t>
            </a:r>
            <a:endParaRPr/>
          </a:p>
        </p:txBody>
      </p:sp>
      <p:sp>
        <p:nvSpPr>
          <p:cNvPr id="456" name="Google Shape;456;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We recreated the image with only suspected bots for cutoff values of the 90th, 95th, and 99th quantile of pixel placement</a:t>
            </a:r>
            <a:endParaRPr sz="2000"/>
          </a:p>
          <a:p>
            <a:pPr indent="0" lvl="0" marL="0" rtl="0" algn="l">
              <a:spcBef>
                <a:spcPts val="1200"/>
              </a:spcBef>
              <a:spcAft>
                <a:spcPts val="0"/>
              </a:spcAft>
              <a:buNone/>
            </a:pPr>
            <a:r>
              <a:rPr lang="en" sz="2000"/>
              <a:t>Examined the three images to look for areas that were very filled out across the three images</a:t>
            </a:r>
            <a:endParaRPr sz="2000"/>
          </a:p>
          <a:p>
            <a:pPr indent="0" lvl="0" marL="0" rtl="0" algn="l">
              <a:spcBef>
                <a:spcPts val="1200"/>
              </a:spcBef>
              <a:spcAft>
                <a:spcPts val="1200"/>
              </a:spcAft>
              <a:buNone/>
            </a:pPr>
            <a:r>
              <a:rPr lang="en" sz="2000"/>
              <a:t>Found that the bots really dislike Spez (Reddit CEO Steve Huffman), really like to make flags (German flag, Turkish flag, French flag), and make some really cool art (highlighted on next slide)</a:t>
            </a:r>
            <a:endParaRPr sz="2000"/>
          </a:p>
        </p:txBody>
      </p:sp>
      <p:pic>
        <p:nvPicPr>
          <p:cNvPr id="457" name="Google Shape;457;p50"/>
          <p:cNvPicPr preferRelativeResize="0"/>
          <p:nvPr/>
        </p:nvPicPr>
        <p:blipFill>
          <a:blip r:embed="rId3">
            <a:alphaModFix/>
          </a:blip>
          <a:stretch>
            <a:fillRect/>
          </a:stretch>
        </p:blipFill>
        <p:spPr>
          <a:xfrm>
            <a:off x="7579345" y="-5"/>
            <a:ext cx="1252950" cy="1252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51"/>
          <p:cNvPicPr preferRelativeResize="0"/>
          <p:nvPr/>
        </p:nvPicPr>
        <p:blipFill>
          <a:blip r:embed="rId3">
            <a:alphaModFix/>
          </a:blip>
          <a:stretch>
            <a:fillRect/>
          </a:stretch>
        </p:blipFill>
        <p:spPr>
          <a:xfrm>
            <a:off x="470025" y="0"/>
            <a:ext cx="8203960"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2"/>
          <p:cNvPicPr preferRelativeResize="0"/>
          <p:nvPr/>
        </p:nvPicPr>
        <p:blipFill>
          <a:blip r:embed="rId3">
            <a:alphaModFix/>
          </a:blip>
          <a:stretch>
            <a:fillRect/>
          </a:stretch>
        </p:blipFill>
        <p:spPr>
          <a:xfrm>
            <a:off x="5087925" y="1759300"/>
            <a:ext cx="2863076" cy="2863076"/>
          </a:xfrm>
          <a:prstGeom prst="rect">
            <a:avLst/>
          </a:prstGeom>
          <a:noFill/>
          <a:ln>
            <a:noFill/>
          </a:ln>
        </p:spPr>
      </p:pic>
      <p:sp>
        <p:nvSpPr>
          <p:cNvPr id="468" name="Google Shape;468;p52"/>
          <p:cNvSpPr txBox="1"/>
          <p:nvPr/>
        </p:nvSpPr>
        <p:spPr>
          <a:xfrm>
            <a:off x="858800" y="793525"/>
            <a:ext cx="50880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latin typeface="Alegreya"/>
                <a:ea typeface="Alegreya"/>
                <a:cs typeface="Alegreya"/>
                <a:sym typeface="Alegreya"/>
              </a:rPr>
              <a:t>Any Questions?</a:t>
            </a:r>
            <a:endParaRPr b="1" sz="3700">
              <a:latin typeface="Alegreya"/>
              <a:ea typeface="Alegreya"/>
              <a:cs typeface="Alegreya"/>
              <a:sym typeface="Alegrey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7"/>
          <p:cNvPicPr preferRelativeResize="0"/>
          <p:nvPr/>
        </p:nvPicPr>
        <p:blipFill>
          <a:blip r:embed="rId3">
            <a:alphaModFix/>
          </a:blip>
          <a:stretch>
            <a:fillRect/>
          </a:stretch>
        </p:blipFill>
        <p:spPr>
          <a:xfrm>
            <a:off x="6399400" y="2643825"/>
            <a:ext cx="2103601" cy="2103601"/>
          </a:xfrm>
          <a:prstGeom prst="rect">
            <a:avLst/>
          </a:prstGeom>
          <a:noFill/>
          <a:ln>
            <a:noFill/>
          </a:ln>
        </p:spPr>
      </p:pic>
      <p:sp>
        <p:nvSpPr>
          <p:cNvPr id="311" name="Google Shape;311;p37"/>
          <p:cNvSpPr txBox="1"/>
          <p:nvPr/>
        </p:nvSpPr>
        <p:spPr>
          <a:xfrm>
            <a:off x="865050" y="604525"/>
            <a:ext cx="48777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1"/>
                </a:solidFill>
                <a:latin typeface="Comic Sans MS"/>
                <a:ea typeface="Comic Sans MS"/>
                <a:cs typeface="Comic Sans MS"/>
                <a:sym typeface="Comic Sans MS"/>
              </a:rPr>
              <a:t>Key Points of Interest</a:t>
            </a:r>
            <a:endParaRPr b="1" sz="2800">
              <a:solidFill>
                <a:schemeClr val="dk1"/>
              </a:solidFill>
              <a:latin typeface="Comic Sans MS"/>
              <a:ea typeface="Comic Sans MS"/>
              <a:cs typeface="Comic Sans MS"/>
              <a:sym typeface="Comic Sans MS"/>
            </a:endParaRPr>
          </a:p>
        </p:txBody>
      </p:sp>
      <p:sp>
        <p:nvSpPr>
          <p:cNvPr id="312" name="Google Shape;312;p37"/>
          <p:cNvSpPr txBox="1"/>
          <p:nvPr/>
        </p:nvSpPr>
        <p:spPr>
          <a:xfrm>
            <a:off x="786900" y="1537375"/>
            <a:ext cx="6219000" cy="30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omic Sans MS"/>
              <a:ea typeface="Comic Sans MS"/>
              <a:cs typeface="Comic Sans MS"/>
              <a:sym typeface="Comic Sans MS"/>
            </a:endParaRPr>
          </a:p>
          <a:p>
            <a:pPr indent="-349250" lvl="0" marL="457200" rtl="0" algn="l">
              <a:spcBef>
                <a:spcPts val="0"/>
              </a:spcBef>
              <a:spcAft>
                <a:spcPts val="0"/>
              </a:spcAft>
              <a:buClr>
                <a:schemeClr val="dk1"/>
              </a:buClr>
              <a:buSzPts val="1900"/>
              <a:buFont typeface="Comic Sans MS"/>
              <a:buAutoNum type="arabicPeriod"/>
            </a:pPr>
            <a:r>
              <a:rPr lang="en" sz="1900">
                <a:solidFill>
                  <a:schemeClr val="dk1"/>
                </a:solidFill>
                <a:latin typeface="Comic Sans MS"/>
                <a:ea typeface="Comic Sans MS"/>
                <a:cs typeface="Comic Sans MS"/>
                <a:sym typeface="Comic Sans MS"/>
              </a:rPr>
              <a:t>When was engagement the highest?</a:t>
            </a:r>
            <a:endParaRPr sz="1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1900">
              <a:solidFill>
                <a:schemeClr val="dk1"/>
              </a:solidFill>
              <a:latin typeface="Comic Sans MS"/>
              <a:ea typeface="Comic Sans MS"/>
              <a:cs typeface="Comic Sans MS"/>
              <a:sym typeface="Comic Sans MS"/>
            </a:endParaRPr>
          </a:p>
          <a:p>
            <a:pPr indent="-349250" lvl="0" marL="457200" rtl="0" algn="l">
              <a:spcBef>
                <a:spcPts val="0"/>
              </a:spcBef>
              <a:spcAft>
                <a:spcPts val="0"/>
              </a:spcAft>
              <a:buClr>
                <a:schemeClr val="dk1"/>
              </a:buClr>
              <a:buSzPts val="1900"/>
              <a:buFont typeface="Comic Sans MS"/>
              <a:buAutoNum type="arabicPeriod"/>
            </a:pPr>
            <a:r>
              <a:rPr lang="en" sz="1900">
                <a:solidFill>
                  <a:schemeClr val="dk1"/>
                </a:solidFill>
                <a:latin typeface="Comic Sans MS"/>
                <a:ea typeface="Comic Sans MS"/>
                <a:cs typeface="Comic Sans MS"/>
                <a:sym typeface="Comic Sans MS"/>
              </a:rPr>
              <a:t>What was the user activity breakdown?</a:t>
            </a:r>
            <a:endParaRPr sz="19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100">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sz="2100">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nvSpPr>
        <p:spPr>
          <a:xfrm>
            <a:off x="0" y="0"/>
            <a:ext cx="35580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dk1"/>
                </a:solidFill>
                <a:latin typeface="Caveat"/>
                <a:ea typeface="Caveat"/>
                <a:cs typeface="Caveat"/>
                <a:sym typeface="Caveat"/>
              </a:rPr>
              <a:t>E</a:t>
            </a:r>
            <a:r>
              <a:rPr b="1" lang="en" sz="2200">
                <a:solidFill>
                  <a:schemeClr val="dk1"/>
                </a:solidFill>
                <a:latin typeface="Caveat"/>
                <a:ea typeface="Caveat"/>
                <a:cs typeface="Caveat"/>
                <a:sym typeface="Caveat"/>
              </a:rPr>
              <a:t>ngagement by User Count</a:t>
            </a:r>
            <a:endParaRPr sz="1800">
              <a:solidFill>
                <a:schemeClr val="dk1"/>
              </a:solidFill>
            </a:endParaRPr>
          </a:p>
        </p:txBody>
      </p:sp>
      <p:grpSp>
        <p:nvGrpSpPr>
          <p:cNvPr id="318" name="Google Shape;318;p38"/>
          <p:cNvGrpSpPr/>
          <p:nvPr/>
        </p:nvGrpSpPr>
        <p:grpSpPr>
          <a:xfrm>
            <a:off x="8212921" y="4210686"/>
            <a:ext cx="931077" cy="932819"/>
            <a:chOff x="7482229" y="3351230"/>
            <a:chExt cx="357419" cy="357005"/>
          </a:xfrm>
        </p:grpSpPr>
        <p:sp>
          <p:nvSpPr>
            <p:cNvPr id="319" name="Google Shape;319;p38"/>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4" name="Google Shape;324;p38"/>
          <p:cNvPicPr preferRelativeResize="0"/>
          <p:nvPr/>
        </p:nvPicPr>
        <p:blipFill>
          <a:blip r:embed="rId3">
            <a:alphaModFix/>
          </a:blip>
          <a:stretch>
            <a:fillRect/>
          </a:stretch>
        </p:blipFill>
        <p:spPr>
          <a:xfrm>
            <a:off x="957725" y="358725"/>
            <a:ext cx="6520426" cy="4890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nvSpPr>
        <p:spPr>
          <a:xfrm>
            <a:off x="0" y="0"/>
            <a:ext cx="35580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dk1"/>
                </a:solidFill>
                <a:latin typeface="Caveat"/>
                <a:ea typeface="Caveat"/>
                <a:cs typeface="Caveat"/>
                <a:sym typeface="Caveat"/>
              </a:rPr>
              <a:t>Engagement by User Count</a:t>
            </a:r>
            <a:endParaRPr sz="1800">
              <a:solidFill>
                <a:schemeClr val="dk1"/>
              </a:solidFill>
            </a:endParaRPr>
          </a:p>
        </p:txBody>
      </p:sp>
      <p:grpSp>
        <p:nvGrpSpPr>
          <p:cNvPr id="330" name="Google Shape;330;p39"/>
          <p:cNvGrpSpPr/>
          <p:nvPr/>
        </p:nvGrpSpPr>
        <p:grpSpPr>
          <a:xfrm>
            <a:off x="8212921" y="4210686"/>
            <a:ext cx="931077" cy="932819"/>
            <a:chOff x="7482229" y="3351230"/>
            <a:chExt cx="357419" cy="357005"/>
          </a:xfrm>
        </p:grpSpPr>
        <p:sp>
          <p:nvSpPr>
            <p:cNvPr id="331" name="Google Shape;331;p39"/>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39"/>
          <p:cNvGrpSpPr/>
          <p:nvPr/>
        </p:nvGrpSpPr>
        <p:grpSpPr>
          <a:xfrm>
            <a:off x="8212919" y="-7"/>
            <a:ext cx="931077" cy="932842"/>
            <a:chOff x="1756921" y="1509739"/>
            <a:chExt cx="345997" cy="345997"/>
          </a:xfrm>
        </p:grpSpPr>
        <p:sp>
          <p:nvSpPr>
            <p:cNvPr id="337" name="Google Shape;337;p39"/>
            <p:cNvSpPr/>
            <p:nvPr/>
          </p:nvSpPr>
          <p:spPr>
            <a:xfrm>
              <a:off x="1756921" y="1509739"/>
              <a:ext cx="345997" cy="345997"/>
            </a:xfrm>
            <a:custGeom>
              <a:rect b="b" l="l" r="r" t="t"/>
              <a:pathLst>
                <a:path extrusionOk="0" h="10871" w="10871">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p:nvPr/>
          </p:nvSpPr>
          <p:spPr>
            <a:xfrm>
              <a:off x="1781937" y="1535488"/>
              <a:ext cx="295614" cy="295614"/>
            </a:xfrm>
            <a:custGeom>
              <a:rect b="b" l="l" r="r" t="t"/>
              <a:pathLst>
                <a:path extrusionOk="0" h="9288" w="9288">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p:nvPr/>
          </p:nvSpPr>
          <p:spPr>
            <a:xfrm>
              <a:off x="1806954" y="1677980"/>
              <a:ext cx="17441" cy="10630"/>
            </a:xfrm>
            <a:custGeom>
              <a:rect b="b" l="l" r="r" t="t"/>
              <a:pathLst>
                <a:path extrusionOk="0" h="334" w="548">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924429" y="1560122"/>
              <a:ext cx="128106" cy="128488"/>
            </a:xfrm>
            <a:custGeom>
              <a:rect b="b" l="l" r="r" t="t"/>
              <a:pathLst>
                <a:path extrusionOk="0" h="4037" w="4025">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1924811" y="1788644"/>
              <a:ext cx="10630" cy="17823"/>
            </a:xfrm>
            <a:custGeom>
              <a:rect b="b" l="l" r="r" t="t"/>
              <a:pathLst>
                <a:path extrusionOk="0" h="560" w="334">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1841423" y="1594719"/>
              <a:ext cx="16328" cy="15086"/>
            </a:xfrm>
            <a:custGeom>
              <a:rect b="b" l="l" r="r" t="t"/>
              <a:pathLst>
                <a:path extrusionOk="0" h="474" w="513">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2002470" y="1756243"/>
              <a:ext cx="16709" cy="15755"/>
            </a:xfrm>
            <a:custGeom>
              <a:rect b="b" l="l" r="r" t="t"/>
              <a:pathLst>
                <a:path extrusionOk="0" h="495" w="525">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2002470" y="1594719"/>
              <a:ext cx="16328" cy="15086"/>
            </a:xfrm>
            <a:custGeom>
              <a:rect b="b" l="l" r="r" t="t"/>
              <a:pathLst>
                <a:path extrusionOk="0" h="474" w="513">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1841041" y="1756530"/>
              <a:ext cx="16709" cy="15468"/>
            </a:xfrm>
            <a:custGeom>
              <a:rect b="b" l="l" r="r" t="t"/>
              <a:pathLst>
                <a:path extrusionOk="0" h="486" w="525">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1816025" y="1632084"/>
              <a:ext cx="17855" cy="13336"/>
            </a:xfrm>
            <a:custGeom>
              <a:rect b="b" l="l" r="r" t="t"/>
              <a:pathLst>
                <a:path extrusionOk="0" h="419" w="561">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2026341" y="1721297"/>
              <a:ext cx="17855" cy="13177"/>
            </a:xfrm>
            <a:custGeom>
              <a:rect b="b" l="l" r="r" t="t"/>
              <a:pathLst>
                <a:path extrusionOk="0" h="414" w="561">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1967619" y="1569702"/>
              <a:ext cx="14036" cy="16996"/>
            </a:xfrm>
            <a:custGeom>
              <a:rect b="b" l="l" r="r" t="t"/>
              <a:pathLst>
                <a:path extrusionOk="0" h="534" w="441">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9"/>
            <p:cNvSpPr/>
            <p:nvPr/>
          </p:nvSpPr>
          <p:spPr>
            <a:xfrm>
              <a:off x="1877802" y="1780019"/>
              <a:ext cx="14450" cy="16996"/>
            </a:xfrm>
            <a:custGeom>
              <a:rect b="b" l="l" r="r" t="t"/>
              <a:pathLst>
                <a:path extrusionOk="0" h="534" w="454">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1879711" y="1568652"/>
              <a:ext cx="14418" cy="16900"/>
            </a:xfrm>
            <a:custGeom>
              <a:rect b="b" l="l" r="r" t="t"/>
              <a:pathLst>
                <a:path extrusionOk="0" h="531" w="453">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1965709" y="1780846"/>
              <a:ext cx="14068" cy="16900"/>
            </a:xfrm>
            <a:custGeom>
              <a:rect b="b" l="l" r="r" t="t"/>
              <a:pathLst>
                <a:path extrusionOk="0" h="531" w="442">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2026723" y="1633644"/>
              <a:ext cx="17855" cy="13304"/>
            </a:xfrm>
            <a:custGeom>
              <a:rect b="b" l="l" r="r" t="t"/>
              <a:pathLst>
                <a:path extrusionOk="0" h="418" w="561">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1814911" y="1719419"/>
              <a:ext cx="18205" cy="13177"/>
            </a:xfrm>
            <a:custGeom>
              <a:rect b="b" l="l" r="r" t="t"/>
              <a:pathLst>
                <a:path extrusionOk="0" h="414" w="572">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4" name="Google Shape;354;p39"/>
          <p:cNvPicPr preferRelativeResize="0"/>
          <p:nvPr/>
        </p:nvPicPr>
        <p:blipFill>
          <a:blip r:embed="rId3">
            <a:alphaModFix/>
          </a:blip>
          <a:stretch>
            <a:fillRect/>
          </a:stretch>
        </p:blipFill>
        <p:spPr>
          <a:xfrm>
            <a:off x="931075" y="418175"/>
            <a:ext cx="6500150" cy="4875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0"/>
          <p:cNvSpPr txBox="1"/>
          <p:nvPr/>
        </p:nvSpPr>
        <p:spPr>
          <a:xfrm>
            <a:off x="0" y="0"/>
            <a:ext cx="35580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Caveat"/>
                <a:ea typeface="Caveat"/>
                <a:cs typeface="Caveat"/>
                <a:sym typeface="Caveat"/>
              </a:rPr>
              <a:t>Engagement by Pixel Count</a:t>
            </a:r>
            <a:endParaRPr sz="1800">
              <a:solidFill>
                <a:schemeClr val="dk1"/>
              </a:solidFill>
            </a:endParaRPr>
          </a:p>
        </p:txBody>
      </p:sp>
      <p:grpSp>
        <p:nvGrpSpPr>
          <p:cNvPr id="360" name="Google Shape;360;p40"/>
          <p:cNvGrpSpPr/>
          <p:nvPr/>
        </p:nvGrpSpPr>
        <p:grpSpPr>
          <a:xfrm>
            <a:off x="8212921" y="4210686"/>
            <a:ext cx="931077" cy="932819"/>
            <a:chOff x="7482229" y="3351230"/>
            <a:chExt cx="357419" cy="357005"/>
          </a:xfrm>
        </p:grpSpPr>
        <p:sp>
          <p:nvSpPr>
            <p:cNvPr id="361" name="Google Shape;361;p40"/>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0"/>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0"/>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0"/>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40"/>
          <p:cNvGrpSpPr/>
          <p:nvPr/>
        </p:nvGrpSpPr>
        <p:grpSpPr>
          <a:xfrm>
            <a:off x="8212919" y="-7"/>
            <a:ext cx="931077" cy="932842"/>
            <a:chOff x="1756921" y="1509739"/>
            <a:chExt cx="345997" cy="345997"/>
          </a:xfrm>
        </p:grpSpPr>
        <p:sp>
          <p:nvSpPr>
            <p:cNvPr id="367" name="Google Shape;367;p40"/>
            <p:cNvSpPr/>
            <p:nvPr/>
          </p:nvSpPr>
          <p:spPr>
            <a:xfrm>
              <a:off x="1756921" y="1509739"/>
              <a:ext cx="345997" cy="345997"/>
            </a:xfrm>
            <a:custGeom>
              <a:rect b="b" l="l" r="r" t="t"/>
              <a:pathLst>
                <a:path extrusionOk="0" h="10871" w="10871">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0"/>
            <p:cNvSpPr/>
            <p:nvPr/>
          </p:nvSpPr>
          <p:spPr>
            <a:xfrm>
              <a:off x="1781937" y="1535488"/>
              <a:ext cx="295614" cy="295614"/>
            </a:xfrm>
            <a:custGeom>
              <a:rect b="b" l="l" r="r" t="t"/>
              <a:pathLst>
                <a:path extrusionOk="0" h="9288" w="9288">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0"/>
            <p:cNvSpPr/>
            <p:nvPr/>
          </p:nvSpPr>
          <p:spPr>
            <a:xfrm>
              <a:off x="1806954" y="1677980"/>
              <a:ext cx="17441" cy="10630"/>
            </a:xfrm>
            <a:custGeom>
              <a:rect b="b" l="l" r="r" t="t"/>
              <a:pathLst>
                <a:path extrusionOk="0" h="334" w="548">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1924429" y="1560122"/>
              <a:ext cx="128106" cy="128488"/>
            </a:xfrm>
            <a:custGeom>
              <a:rect b="b" l="l" r="r" t="t"/>
              <a:pathLst>
                <a:path extrusionOk="0" h="4037" w="4025">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a:off x="1924811" y="1788644"/>
              <a:ext cx="10630" cy="17823"/>
            </a:xfrm>
            <a:custGeom>
              <a:rect b="b" l="l" r="r" t="t"/>
              <a:pathLst>
                <a:path extrusionOk="0" h="560" w="334">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1841423" y="1594719"/>
              <a:ext cx="16328" cy="15086"/>
            </a:xfrm>
            <a:custGeom>
              <a:rect b="b" l="l" r="r" t="t"/>
              <a:pathLst>
                <a:path extrusionOk="0" h="474" w="513">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p:nvPr/>
          </p:nvSpPr>
          <p:spPr>
            <a:xfrm>
              <a:off x="2002470" y="1756243"/>
              <a:ext cx="16709" cy="15755"/>
            </a:xfrm>
            <a:custGeom>
              <a:rect b="b" l="l" r="r" t="t"/>
              <a:pathLst>
                <a:path extrusionOk="0" h="495" w="525">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a:off x="2002470" y="1594719"/>
              <a:ext cx="16328" cy="15086"/>
            </a:xfrm>
            <a:custGeom>
              <a:rect b="b" l="l" r="r" t="t"/>
              <a:pathLst>
                <a:path extrusionOk="0" h="474" w="513">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1841041" y="1756530"/>
              <a:ext cx="16709" cy="15468"/>
            </a:xfrm>
            <a:custGeom>
              <a:rect b="b" l="l" r="r" t="t"/>
              <a:pathLst>
                <a:path extrusionOk="0" h="486" w="525">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p:nvPr/>
          </p:nvSpPr>
          <p:spPr>
            <a:xfrm>
              <a:off x="1816025" y="1632084"/>
              <a:ext cx="17855" cy="13336"/>
            </a:xfrm>
            <a:custGeom>
              <a:rect b="b" l="l" r="r" t="t"/>
              <a:pathLst>
                <a:path extrusionOk="0" h="419" w="561">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
            <p:cNvSpPr/>
            <p:nvPr/>
          </p:nvSpPr>
          <p:spPr>
            <a:xfrm>
              <a:off x="2026341" y="1721297"/>
              <a:ext cx="17855" cy="13177"/>
            </a:xfrm>
            <a:custGeom>
              <a:rect b="b" l="l" r="r" t="t"/>
              <a:pathLst>
                <a:path extrusionOk="0" h="414" w="561">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
            <p:cNvSpPr/>
            <p:nvPr/>
          </p:nvSpPr>
          <p:spPr>
            <a:xfrm>
              <a:off x="1967619" y="1569702"/>
              <a:ext cx="14036" cy="16996"/>
            </a:xfrm>
            <a:custGeom>
              <a:rect b="b" l="l" r="r" t="t"/>
              <a:pathLst>
                <a:path extrusionOk="0" h="534" w="441">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a:off x="1877802" y="1780019"/>
              <a:ext cx="14450" cy="16996"/>
            </a:xfrm>
            <a:custGeom>
              <a:rect b="b" l="l" r="r" t="t"/>
              <a:pathLst>
                <a:path extrusionOk="0" h="534" w="454">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p:nvPr/>
          </p:nvSpPr>
          <p:spPr>
            <a:xfrm>
              <a:off x="1879711" y="1568652"/>
              <a:ext cx="14418" cy="16900"/>
            </a:xfrm>
            <a:custGeom>
              <a:rect b="b" l="l" r="r" t="t"/>
              <a:pathLst>
                <a:path extrusionOk="0" h="531" w="453">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a:off x="1965709" y="1780846"/>
              <a:ext cx="14068" cy="16900"/>
            </a:xfrm>
            <a:custGeom>
              <a:rect b="b" l="l" r="r" t="t"/>
              <a:pathLst>
                <a:path extrusionOk="0" h="531" w="442">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a:off x="2026723" y="1633644"/>
              <a:ext cx="17855" cy="13304"/>
            </a:xfrm>
            <a:custGeom>
              <a:rect b="b" l="l" r="r" t="t"/>
              <a:pathLst>
                <a:path extrusionOk="0" h="418" w="561">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a:off x="1814911" y="1719419"/>
              <a:ext cx="18205" cy="13177"/>
            </a:xfrm>
            <a:custGeom>
              <a:rect b="b" l="l" r="r" t="t"/>
              <a:pathLst>
                <a:path extrusionOk="0" h="414" w="572">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4" name="Google Shape;384;p40"/>
          <p:cNvPicPr preferRelativeResize="0"/>
          <p:nvPr/>
        </p:nvPicPr>
        <p:blipFill>
          <a:blip r:embed="rId3">
            <a:alphaModFix/>
          </a:blip>
          <a:stretch>
            <a:fillRect/>
          </a:stretch>
        </p:blipFill>
        <p:spPr>
          <a:xfrm>
            <a:off x="931075" y="345200"/>
            <a:ext cx="6484525" cy="4863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1"/>
          <p:cNvSpPr txBox="1"/>
          <p:nvPr/>
        </p:nvSpPr>
        <p:spPr>
          <a:xfrm>
            <a:off x="78175" y="0"/>
            <a:ext cx="3558000" cy="7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Caveat"/>
                <a:ea typeface="Caveat"/>
                <a:cs typeface="Caveat"/>
                <a:sym typeface="Caveat"/>
              </a:rPr>
              <a:t>User vs Pixel Engagement</a:t>
            </a:r>
            <a:endParaRPr sz="1800">
              <a:solidFill>
                <a:schemeClr val="dk1"/>
              </a:solidFill>
            </a:endParaRPr>
          </a:p>
        </p:txBody>
      </p:sp>
      <p:pic>
        <p:nvPicPr>
          <p:cNvPr id="390" name="Google Shape;390;p41"/>
          <p:cNvPicPr preferRelativeResize="0"/>
          <p:nvPr/>
        </p:nvPicPr>
        <p:blipFill>
          <a:blip r:embed="rId3">
            <a:alphaModFix/>
          </a:blip>
          <a:stretch>
            <a:fillRect/>
          </a:stretch>
        </p:blipFill>
        <p:spPr>
          <a:xfrm>
            <a:off x="328300" y="337690"/>
            <a:ext cx="8212925" cy="49277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2"/>
          <p:cNvPicPr preferRelativeResize="0"/>
          <p:nvPr/>
        </p:nvPicPr>
        <p:blipFill>
          <a:blip r:embed="rId3">
            <a:alphaModFix/>
          </a:blip>
          <a:stretch>
            <a:fillRect/>
          </a:stretch>
        </p:blipFill>
        <p:spPr>
          <a:xfrm>
            <a:off x="-33337" y="2566650"/>
            <a:ext cx="695325" cy="760196"/>
          </a:xfrm>
          <a:prstGeom prst="rect">
            <a:avLst/>
          </a:prstGeom>
          <a:noFill/>
          <a:ln>
            <a:noFill/>
          </a:ln>
        </p:spPr>
      </p:pic>
      <p:pic>
        <p:nvPicPr>
          <p:cNvPr id="396" name="Google Shape;396;p42"/>
          <p:cNvPicPr preferRelativeResize="0"/>
          <p:nvPr/>
        </p:nvPicPr>
        <p:blipFill>
          <a:blip r:embed="rId4">
            <a:alphaModFix/>
          </a:blip>
          <a:stretch>
            <a:fillRect/>
          </a:stretch>
        </p:blipFill>
        <p:spPr>
          <a:xfrm>
            <a:off x="-57150" y="1632813"/>
            <a:ext cx="742950" cy="752475"/>
          </a:xfrm>
          <a:prstGeom prst="rect">
            <a:avLst/>
          </a:prstGeom>
          <a:noFill/>
          <a:ln>
            <a:noFill/>
          </a:ln>
        </p:spPr>
      </p:pic>
      <p:pic>
        <p:nvPicPr>
          <p:cNvPr id="397" name="Google Shape;397;p42"/>
          <p:cNvPicPr preferRelativeResize="0"/>
          <p:nvPr/>
        </p:nvPicPr>
        <p:blipFill>
          <a:blip r:embed="rId5">
            <a:alphaModFix/>
          </a:blip>
          <a:stretch>
            <a:fillRect/>
          </a:stretch>
        </p:blipFill>
        <p:spPr>
          <a:xfrm>
            <a:off x="592300" y="396250"/>
            <a:ext cx="7959400" cy="4350975"/>
          </a:xfrm>
          <a:prstGeom prst="rect">
            <a:avLst/>
          </a:prstGeom>
          <a:noFill/>
          <a:ln>
            <a:noFill/>
          </a:ln>
        </p:spPr>
      </p:pic>
      <p:sp>
        <p:nvSpPr>
          <p:cNvPr id="398" name="Google Shape;398;p42"/>
          <p:cNvSpPr txBox="1"/>
          <p:nvPr/>
        </p:nvSpPr>
        <p:spPr>
          <a:xfrm>
            <a:off x="0" y="0"/>
            <a:ext cx="40209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Caveat"/>
                <a:ea typeface="Caveat"/>
                <a:cs typeface="Caveat"/>
                <a:sym typeface="Caveat"/>
              </a:rPr>
              <a:t>User Pixel Frequency</a:t>
            </a:r>
            <a:endParaRPr b="1" sz="2200">
              <a:solidFill>
                <a:schemeClr val="dk1"/>
              </a:solidFill>
              <a:latin typeface="Caveat"/>
              <a:ea typeface="Caveat"/>
              <a:cs typeface="Caveat"/>
              <a:sym typeface="Caveat"/>
            </a:endParaRPr>
          </a:p>
        </p:txBody>
      </p:sp>
      <p:pic>
        <p:nvPicPr>
          <p:cNvPr id="399" name="Google Shape;399;p42"/>
          <p:cNvPicPr preferRelativeResize="0"/>
          <p:nvPr/>
        </p:nvPicPr>
        <p:blipFill rotWithShape="1">
          <a:blip r:embed="rId6">
            <a:alphaModFix/>
          </a:blip>
          <a:srcRect b="0" l="0" r="0" t="0"/>
          <a:stretch/>
        </p:blipFill>
        <p:spPr>
          <a:xfrm>
            <a:off x="5538675" y="4219962"/>
            <a:ext cx="2363757" cy="1091800"/>
          </a:xfrm>
          <a:prstGeom prst="rect">
            <a:avLst/>
          </a:prstGeom>
          <a:noFill/>
          <a:ln>
            <a:noFill/>
          </a:ln>
        </p:spPr>
      </p:pic>
      <p:pic>
        <p:nvPicPr>
          <p:cNvPr id="400" name="Google Shape;400;p42"/>
          <p:cNvPicPr preferRelativeResize="0"/>
          <p:nvPr/>
        </p:nvPicPr>
        <p:blipFill>
          <a:blip r:embed="rId7">
            <a:alphaModFix/>
          </a:blip>
          <a:stretch>
            <a:fillRect/>
          </a:stretch>
        </p:blipFill>
        <p:spPr>
          <a:xfrm>
            <a:off x="1224625" y="4323375"/>
            <a:ext cx="2718100" cy="988375"/>
          </a:xfrm>
          <a:prstGeom prst="rect">
            <a:avLst/>
          </a:prstGeom>
          <a:noFill/>
          <a:ln>
            <a:noFill/>
          </a:ln>
        </p:spPr>
      </p:pic>
      <p:pic>
        <p:nvPicPr>
          <p:cNvPr id="401" name="Google Shape;401;p42"/>
          <p:cNvPicPr preferRelativeResize="0"/>
          <p:nvPr/>
        </p:nvPicPr>
        <p:blipFill>
          <a:blip r:embed="rId8">
            <a:alphaModFix/>
          </a:blip>
          <a:stretch>
            <a:fillRect/>
          </a:stretch>
        </p:blipFill>
        <p:spPr>
          <a:xfrm>
            <a:off x="8551688" y="642738"/>
            <a:ext cx="695325" cy="809625"/>
          </a:xfrm>
          <a:prstGeom prst="rect">
            <a:avLst/>
          </a:prstGeom>
          <a:noFill/>
          <a:ln>
            <a:noFill/>
          </a:ln>
        </p:spPr>
      </p:pic>
      <p:pic>
        <p:nvPicPr>
          <p:cNvPr id="402" name="Google Shape;402;p42"/>
          <p:cNvPicPr preferRelativeResize="0"/>
          <p:nvPr/>
        </p:nvPicPr>
        <p:blipFill>
          <a:blip r:embed="rId9">
            <a:alphaModFix/>
          </a:blip>
          <a:stretch>
            <a:fillRect/>
          </a:stretch>
        </p:blipFill>
        <p:spPr>
          <a:xfrm>
            <a:off x="8527875" y="1607238"/>
            <a:ext cx="742950" cy="809625"/>
          </a:xfrm>
          <a:prstGeom prst="rect">
            <a:avLst/>
          </a:prstGeom>
          <a:noFill/>
          <a:ln>
            <a:noFill/>
          </a:ln>
        </p:spPr>
      </p:pic>
      <p:pic>
        <p:nvPicPr>
          <p:cNvPr id="403" name="Google Shape;403;p42"/>
          <p:cNvPicPr preferRelativeResize="0"/>
          <p:nvPr/>
        </p:nvPicPr>
        <p:blipFill>
          <a:blip r:embed="rId10">
            <a:alphaModFix/>
          </a:blip>
          <a:stretch>
            <a:fillRect/>
          </a:stretch>
        </p:blipFill>
        <p:spPr>
          <a:xfrm>
            <a:off x="8537425" y="2571750"/>
            <a:ext cx="723900" cy="781050"/>
          </a:xfrm>
          <a:prstGeom prst="rect">
            <a:avLst/>
          </a:prstGeom>
          <a:noFill/>
          <a:ln>
            <a:noFill/>
          </a:ln>
        </p:spPr>
      </p:pic>
      <p:pic>
        <p:nvPicPr>
          <p:cNvPr id="404" name="Google Shape;404;p42"/>
          <p:cNvPicPr preferRelativeResize="0"/>
          <p:nvPr/>
        </p:nvPicPr>
        <p:blipFill>
          <a:blip r:embed="rId11">
            <a:alphaModFix/>
          </a:blip>
          <a:stretch>
            <a:fillRect/>
          </a:stretch>
        </p:blipFill>
        <p:spPr>
          <a:xfrm>
            <a:off x="8513588" y="3513738"/>
            <a:ext cx="771525" cy="809625"/>
          </a:xfrm>
          <a:prstGeom prst="rect">
            <a:avLst/>
          </a:prstGeom>
          <a:noFill/>
          <a:ln>
            <a:noFill/>
          </a:ln>
        </p:spPr>
      </p:pic>
      <p:pic>
        <p:nvPicPr>
          <p:cNvPr id="405" name="Google Shape;405;p42"/>
          <p:cNvPicPr preferRelativeResize="0"/>
          <p:nvPr/>
        </p:nvPicPr>
        <p:blipFill>
          <a:blip r:embed="rId12">
            <a:alphaModFix/>
          </a:blip>
          <a:stretch>
            <a:fillRect/>
          </a:stretch>
        </p:blipFill>
        <p:spPr>
          <a:xfrm>
            <a:off x="0" y="633213"/>
            <a:ext cx="628650" cy="828675"/>
          </a:xfrm>
          <a:prstGeom prst="rect">
            <a:avLst/>
          </a:prstGeom>
          <a:noFill/>
          <a:ln>
            <a:noFill/>
          </a:ln>
        </p:spPr>
      </p:pic>
      <p:pic>
        <p:nvPicPr>
          <p:cNvPr id="406" name="Google Shape;406;p42"/>
          <p:cNvPicPr preferRelativeResize="0"/>
          <p:nvPr/>
        </p:nvPicPr>
        <p:blipFill>
          <a:blip r:embed="rId13">
            <a:alphaModFix/>
          </a:blip>
          <a:stretch>
            <a:fillRect/>
          </a:stretch>
        </p:blipFill>
        <p:spPr>
          <a:xfrm>
            <a:off x="-6781" y="3508200"/>
            <a:ext cx="556231" cy="76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3"/>
          <p:cNvPicPr preferRelativeResize="0"/>
          <p:nvPr/>
        </p:nvPicPr>
        <p:blipFill>
          <a:blip r:embed="rId3">
            <a:alphaModFix/>
          </a:blip>
          <a:stretch>
            <a:fillRect/>
          </a:stretch>
        </p:blipFill>
        <p:spPr>
          <a:xfrm>
            <a:off x="-78200" y="0"/>
            <a:ext cx="5783289"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4"/>
          <p:cNvPicPr preferRelativeResize="0"/>
          <p:nvPr/>
        </p:nvPicPr>
        <p:blipFill>
          <a:blip r:embed="rId3">
            <a:alphaModFix/>
          </a:blip>
          <a:stretch>
            <a:fillRect/>
          </a:stretch>
        </p:blipFill>
        <p:spPr>
          <a:xfrm>
            <a:off x="0" y="0"/>
            <a:ext cx="9143998"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novate Business Plan by Slidesgo">
  <a:themeElements>
    <a:clrScheme name="Simple Light">
      <a:dk1>
        <a:srgbClr val="2A2A2A"/>
      </a:dk1>
      <a:lt1>
        <a:srgbClr val="FFFFFF"/>
      </a:lt1>
      <a:dk2>
        <a:srgbClr val="B7B3F0"/>
      </a:dk2>
      <a:lt2>
        <a:srgbClr val="E1BDF7"/>
      </a:lt2>
      <a:accent1>
        <a:srgbClr val="A6CEF2"/>
      </a:accent1>
      <a:accent2>
        <a:srgbClr val="C2C2C2"/>
      </a:accent2>
      <a:accent3>
        <a:srgbClr val="FFFFFF"/>
      </a:accent3>
      <a:accent4>
        <a:srgbClr val="FFFFFF"/>
      </a:accent4>
      <a:accent5>
        <a:srgbClr val="FFFFFF"/>
      </a:accent5>
      <a:accent6>
        <a:srgbClr val="FFFFFF"/>
      </a:accent6>
      <a:hlink>
        <a:srgbClr val="2A2A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